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5" autoAdjust="0"/>
    <p:restoredTop sz="94660"/>
  </p:normalViewPr>
  <p:slideViewPr>
    <p:cSldViewPr>
      <p:cViewPr>
        <p:scale>
          <a:sx n="53" d="100"/>
          <a:sy n="53" d="100"/>
        </p:scale>
        <p:origin x="-99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BFE1C95-42F1-4C8F-8C7D-4BD1A4A0ED24}" type="datetimeFigureOut">
              <a:rPr lang="pl-PL" smtClean="0"/>
              <a:t>2020-11-24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97DEB68-7509-4190-B1F9-531B7006AE0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252536" y="5445224"/>
            <a:ext cx="6984777" cy="1224136"/>
          </a:xfrm>
        </p:spPr>
        <p:txBody>
          <a:bodyPr>
            <a:normAutofit/>
          </a:bodyPr>
          <a:lstStyle/>
          <a:p>
            <a:pPr algn="r"/>
            <a:r>
              <a:rPr lang="pl-PL" sz="1000" dirty="0" smtClean="0"/>
              <a:t>Matylda Walczak 8c , Julia </a:t>
            </a:r>
            <a:r>
              <a:rPr lang="pl-PL" sz="1000" dirty="0" err="1" smtClean="0"/>
              <a:t>Noweta</a:t>
            </a:r>
            <a:r>
              <a:rPr lang="pl-PL" sz="1000" dirty="0" smtClean="0"/>
              <a:t> 8c</a:t>
            </a:r>
          </a:p>
          <a:p>
            <a:pPr algn="r"/>
            <a:r>
              <a:rPr lang="pl-PL" sz="1000" dirty="0" smtClean="0"/>
              <a:t>Szkoła Podstawowa nr 1 im. Stanisława Jachowicza z oddziałami integracyjnymi w Bełchatowie </a:t>
            </a:r>
          </a:p>
          <a:p>
            <a:pPr algn="r"/>
            <a:r>
              <a:rPr lang="pl-PL" sz="1000" dirty="0" smtClean="0"/>
              <a:t>2020 r. </a:t>
            </a:r>
            <a:endParaRPr lang="pl-PL" sz="1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6048672" cy="5832648"/>
          </a:xfrm>
        </p:spPr>
        <p:txBody>
          <a:bodyPr/>
          <a:lstStyle/>
          <a:p>
            <a:pPr algn="l"/>
            <a:r>
              <a:rPr lang="pl-PL" sz="4800" dirty="0" smtClean="0">
                <a:latin typeface="Bodoni MT" pitchFamily="18" charset="0"/>
              </a:rPr>
              <a:t>NAWET JEDNO PIWO ALBO PAPIEROS PROWADZI DO UZALEŻNIENIA</a:t>
            </a:r>
            <a:endParaRPr lang="pl-PL" sz="4800" dirty="0">
              <a:latin typeface="Bodoni MT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6632"/>
            <a:ext cx="2054075" cy="23031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461" y="2348880"/>
            <a:ext cx="2121537" cy="220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1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dirty="0" smtClean="0"/>
              <a:t>Tak, każdy może doświadczyć takiej choroby nawet jak nie na swojej osobie to na bliskiej naszemu </a:t>
            </a:r>
            <a:r>
              <a:rPr lang="pl-PL" dirty="0"/>
              <a:t>ż</a:t>
            </a:r>
            <a:r>
              <a:rPr lang="pl-PL" dirty="0" smtClean="0"/>
              <a:t>yciu np. członku naszej rodziny. Wystarczy wziąć małego </a:t>
            </a:r>
            <a:r>
              <a:rPr lang="pl-PL" dirty="0"/>
              <a:t>ł</a:t>
            </a:r>
            <a:r>
              <a:rPr lang="pl-PL" dirty="0" smtClean="0"/>
              <a:t>yka alkoholu czy zapalić jednego papierosa, a to powoduje większe szanse na nałóg. Szczególnie dla młodych osób palenie czy picie ma dwa razy groźniejsze skutki niż u osoby dorosłej, dlatego też alkohol jest dozwolony od lat 18. Uważam, </a:t>
            </a:r>
            <a:r>
              <a:rPr lang="pl-PL" dirty="0"/>
              <a:t>ż</a:t>
            </a:r>
            <a:r>
              <a:rPr lang="pl-PL" dirty="0" smtClean="0"/>
              <a:t>e powinniśmy uświadamiać młodzież co może im grozić przez takie nie umyślne spożywanie alkoholu lub paleniu papierosów.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</a:t>
            </a:r>
            <a:r>
              <a:rPr lang="pl-PL" dirty="0" err="1" smtClean="0"/>
              <a:t>kazdego</a:t>
            </a:r>
            <a:r>
              <a:rPr lang="pl-PL" dirty="0" smtClean="0"/>
              <a:t> z nas może to </a:t>
            </a:r>
            <a:r>
              <a:rPr lang="pl-PL" dirty="0" err="1" smtClean="0"/>
              <a:t>sptkac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779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7020272" y="260648"/>
            <a:ext cx="1848963" cy="2808312"/>
          </a:xfrm>
        </p:spPr>
        <p:txBody>
          <a:bodyPr>
            <a:normAutofit lnSpcReduction="10000"/>
          </a:bodyPr>
          <a:lstStyle/>
          <a:p>
            <a:r>
              <a:rPr lang="pl-PL" sz="1400"/>
              <a:t>ŹRÓDŁA WIEDZY: WIKIPEDIA INTERNETOWA, POMYSŁY WŁASNE AUTOREK ORAZ WIEDZA NABYTA W SZKOLE PODCZAS SPOTKAŃ Z OSOBAMI ZAJMUJĄCYMI SIĘ LECZENIEM UZALEŻNIEŃ</a:t>
            </a:r>
          </a:p>
          <a:p>
            <a:endParaRPr lang="pl-PL" sz="1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889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Wiele źródeł oraz wypowiedzi osób uzależnionych wskazuje na to, że u podstaw uzależnienia leży jakiś rodzaj cierpienia. Jak wynika z badań, ludzie uzależnieni cierpią, ponieważ mają trudności z regulowaniem swoich emocji, poczucia własnej wartości, relacji, </a:t>
            </a:r>
            <a:r>
              <a:rPr lang="pl-PL" dirty="0" err="1" smtClean="0"/>
              <a:t>zachowań</a:t>
            </a:r>
            <a:r>
              <a:rPr lang="pl-PL" dirty="0" smtClean="0"/>
              <a:t> (zwłaszcza dotyczących troszczenia się o siebie). </a:t>
            </a:r>
            <a:r>
              <a:rPr lang="pl-PL" dirty="0"/>
              <a:t>Należy jednak podkreślić, że nie oznacza to szukania „przyjemności” z używania substancji psychoaktywnych. Według założeń tej teorii substancje takie jak </a:t>
            </a:r>
            <a:r>
              <a:rPr lang="pl-PL" dirty="0" smtClean="0"/>
              <a:t>papierosy</a:t>
            </a:r>
            <a:r>
              <a:rPr lang="pl-PL" dirty="0"/>
              <a:t> </a:t>
            </a:r>
            <a:r>
              <a:rPr lang="pl-PL" dirty="0" smtClean="0"/>
              <a:t>czy alkohol</a:t>
            </a:r>
            <a:r>
              <a:rPr lang="pl-PL" dirty="0"/>
              <a:t>, </a:t>
            </a:r>
            <a:r>
              <a:rPr lang="pl-PL" dirty="0" smtClean="0"/>
              <a:t>uzależniają, </a:t>
            </a:r>
            <a:r>
              <a:rPr lang="pl-PL" dirty="0"/>
              <a:t>ponieważ mają potężny wpływ na łagodzenie, usuwanie lub zmianę ludzkiego cierpienia psychicznego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/>
              <a:t>Co wpływa na to, że się uzależniamy?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18437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każdym rokiem nastolatkowie staja się najbardziej narażoną grupą społeczną na uzależnienia (głównie alkohol i papierosy oraz niekiedy narkotyki).</a:t>
            </a:r>
          </a:p>
          <a:p>
            <a:r>
              <a:rPr lang="pl-PL" dirty="0" smtClean="0"/>
              <a:t>Staje się tak, ponieważ rodzice nie radzą sobie z dziećmi i ich </a:t>
            </a:r>
            <a:r>
              <a:rPr lang="pl-PL" dirty="0" err="1" smtClean="0"/>
              <a:t>zachowaniami</a:t>
            </a:r>
            <a:r>
              <a:rPr lang="pl-PL" dirty="0" smtClean="0"/>
              <a:t>. Coraz częściej dzieje się tak, </a:t>
            </a:r>
            <a:r>
              <a:rPr lang="pl-PL" dirty="0"/>
              <a:t>ż</a:t>
            </a:r>
            <a:r>
              <a:rPr lang="pl-PL" dirty="0" smtClean="0"/>
              <a:t>e to dzieci mówią </a:t>
            </a:r>
            <a:r>
              <a:rPr lang="pl-PL" dirty="0" err="1" smtClean="0"/>
              <a:t>rodzicą</a:t>
            </a:r>
            <a:r>
              <a:rPr lang="pl-PL" dirty="0" smtClean="0"/>
              <a:t> co mają robić.</a:t>
            </a:r>
          </a:p>
          <a:p>
            <a:r>
              <a:rPr lang="pl-PL" dirty="0" smtClean="0"/>
              <a:t>Kolejną sprawą jest to jakie dzieci mają relacje z rówieśnikami często chodzi o to, aby wpasować się w tak zwaną </a:t>
            </a:r>
            <a:r>
              <a:rPr lang="pl-PL" dirty="0" err="1" smtClean="0"/>
              <a:t>popularą</a:t>
            </a:r>
            <a:r>
              <a:rPr lang="pl-PL" dirty="0" smtClean="0"/>
              <a:t> grupę znajomych często nie wystarczy być tylko uprzejmym. </a:t>
            </a:r>
          </a:p>
          <a:p>
            <a:r>
              <a:rPr lang="pl-PL" dirty="0" smtClean="0"/>
              <a:t>Każdy nastolatek powinien być asertywnym i nie ulegać </a:t>
            </a:r>
            <a:r>
              <a:rPr lang="pl-PL" dirty="0" err="1" smtClean="0"/>
              <a:t>wpływą</a:t>
            </a:r>
            <a:r>
              <a:rPr lang="pl-PL" dirty="0" smtClean="0"/>
              <a:t> innych, lecz to jest coraz rzadziej spotykana cecha u współczesnej młodzieży.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39472" cy="1484783"/>
          </a:xfrm>
        </p:spPr>
        <p:txBody>
          <a:bodyPr/>
          <a:lstStyle/>
          <a:p>
            <a:r>
              <a:rPr lang="pl-PL" dirty="0" smtClean="0"/>
              <a:t>Czy nastolatkowie są najbardziej narażoną grupą społeczną na uzależnienie?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8955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Papierosy i alkohol są wysoko na liście czynników szkodliwych i uzależniających. </a:t>
            </a:r>
          </a:p>
          <a:p>
            <a:r>
              <a:rPr lang="pl-PL" dirty="0" smtClean="0"/>
              <a:t>Papierosy przyczyniają się do powstawania wielu chorób w tym nowotworów płuc, krtani, a także jelit, do tej pory palenie papierosów powiązano z ryzykiem wystąpienia 15 nowotworów. </a:t>
            </a:r>
          </a:p>
          <a:p>
            <a:r>
              <a:rPr lang="pl-PL" dirty="0" smtClean="0"/>
              <a:t>Z kolei alkohol działa szkodliwie na układ nerwowy. Zaburzone jest więc precyzyjne myślenie, logiczne rozumowanie, prawidłowy osąd. Większość ludzi po dużej dawce alkoholu staje się agresywna i stanowi zagrożenie dla siebie i dla otoczenia.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Czemu alkohol i papierosy nam szkodzą?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0092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348880"/>
            <a:ext cx="5544616" cy="3456383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wyglądają organy osoby palącej, a osoby bez nałogu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2664296" cy="177446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77072"/>
            <a:ext cx="2592288" cy="19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41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dirty="0" smtClean="0"/>
              <a:t>Serce – osłabienie i niewydolność serca, podwyższone ciśnienie krwi, niedokrwistość, upośledzenie krzepliwości krwi.</a:t>
            </a:r>
          </a:p>
          <a:p>
            <a:r>
              <a:rPr lang="pl-PL" sz="1600" dirty="0" smtClean="0"/>
              <a:t>Płuca – obniżona odporność, zwiększone ryzyko zapalenia płuc, gruźlica.</a:t>
            </a:r>
          </a:p>
          <a:p>
            <a:r>
              <a:rPr lang="pl-PL" sz="1600" dirty="0" smtClean="0"/>
              <a:t>Wątroba – marskość i nowotwór wątroby.</a:t>
            </a:r>
          </a:p>
          <a:p>
            <a:endParaRPr lang="pl-PL" sz="1600" dirty="0"/>
          </a:p>
          <a:p>
            <a:r>
              <a:rPr lang="pl-PL" sz="1600" dirty="0" smtClean="0"/>
              <a:t>Żołądek – zapalenie błony śluzowej żołądka, wrzody.</a:t>
            </a:r>
          </a:p>
          <a:p>
            <a:r>
              <a:rPr lang="pl-PL" sz="1600" dirty="0" smtClean="0"/>
              <a:t>Mięśnie – drżenie rąk i palców, zaburzenie czucia, osłabienie siły mięśni.</a:t>
            </a:r>
          </a:p>
          <a:p>
            <a:r>
              <a:rPr lang="pl-PL" sz="1600" dirty="0" smtClean="0"/>
              <a:t>Mózg – zaniki pamięci, urojenia nieracjonalne zachowanie, depresja, przemoc, nerwowość.</a:t>
            </a:r>
          </a:p>
          <a:p>
            <a:r>
              <a:rPr lang="pl-PL" sz="1600" dirty="0" smtClean="0"/>
              <a:t>Skóra – przebarwienia i rany na skórze, przedwczesne starzenie się.</a:t>
            </a:r>
          </a:p>
          <a:p>
            <a:r>
              <a:rPr lang="pl-PL" sz="1600" dirty="0" smtClean="0"/>
              <a:t>Trzustka – zapalenie trzustki.</a:t>
            </a:r>
          </a:p>
          <a:p>
            <a:r>
              <a:rPr lang="pl-PL" sz="1600" dirty="0" smtClean="0"/>
              <a:t>Jelita – częste biegunki, owrzodzenie jelit, krwawienie.</a:t>
            </a:r>
          </a:p>
          <a:p>
            <a:endParaRPr lang="pl-PL" sz="16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Wpływ alkoholu na poszczególne organy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095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Uzależnienie to choroba, z którą zmaga się coraz więcej ludzi. To fakt, z którego należy sobie zdać spraw. W momencie, w którym mówimy o nałogu, to osoba uzależniona nie pije lub nie zażywa innych substancji ze względu na swoją własną chęć, ale przez psychiczny przymus i silną potrzebę. Bardzo trudno jest z tym pragnieniem wygrać, a wyjście z nałogu bez zgłoszenia się po specjalistyczną pomoc jest zazwyczaj niemożliwe. Dlatego właśnie niezwykle istotnym elementem jest przyznanie się do problemu i uświadomienie, że wymaga on specjalistycznego leczenia w specjalnej placówce lub pod okiem wykwalifikowanego specjalisty.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Czemu tak trudno jest wyjść z nałogu i jak z niego wyjść?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8993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Alkoholik – osoba, która nie potrafi żyć bez alkoholu, nie kontroluje ilości wypitych procentów, </a:t>
            </a:r>
            <a:r>
              <a:rPr lang="pl-PL" sz="2400" dirty="0"/>
              <a:t>n</a:t>
            </a:r>
            <a:r>
              <a:rPr lang="pl-PL" sz="2400" dirty="0" smtClean="0"/>
              <a:t>ie potrafi skupić się na czymkolwiek, przestaje się dla niej liczyć dobro swojej rodziny myśli tylko o tym aby spożyć alkohol. Często staje się agresywna wobec innych, takim osobą jest ciężko wyleczyć się z nałogu.</a:t>
            </a:r>
          </a:p>
          <a:p>
            <a:r>
              <a:rPr lang="pl-PL" sz="2400" dirty="0" smtClean="0"/>
              <a:t>Nałogowy palacz- osoba, która pali bez umiaru nie kontroluje tego ile pali, taka osoba potrafi wypalić nawet do 5 paczek dziennie , potrafi wstać w nocy tylko po to aby zapalić.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Kim jest alkoholik i nałogowy palacz? Jak mamy to rozumieć?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25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</a:t>
            </a:r>
            <a:r>
              <a:rPr lang="pl-PL" dirty="0"/>
              <a:t>P</a:t>
            </a:r>
            <a:r>
              <a:rPr lang="pl-PL" dirty="0" smtClean="0"/>
              <a:t>olsce spożycie alkoholu jest największe w XIX wieku oraz należymy do grona nielicznych krajów europejskich, gdzie spożycie alkoholu wzrasta. Świadomość tego, że trzeba ograniczyć spożywanie alkoholu dominuje w krajach europejskich, natomiast w Polsce panuje przekonanie, że mamy z tego więcej korzyści niż strat. Przez to w </a:t>
            </a:r>
            <a:r>
              <a:rPr lang="pl-PL" dirty="0" err="1" smtClean="0"/>
              <a:t>polsce</a:t>
            </a:r>
            <a:r>
              <a:rPr lang="pl-PL" dirty="0" smtClean="0"/>
              <a:t> obecne spożycie alkoholu jest większe niż w poprzednich latach. U mężczyzn spożycie alkoholu spada wraz ze wzrostem wykształcenia, natomiast u kobiet jest na odwrót.</a:t>
            </a:r>
          </a:p>
          <a:p>
            <a:r>
              <a:rPr lang="pl-PL" dirty="0" smtClean="0"/>
              <a:t>Najwięcej osób pomiędzy 20. a 40. rokiem życia wpada w nałóg, lecz coraz więcej zaczyna występować też wśród nastolatków.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rośnie spożycie alkoholu w </a:t>
            </a:r>
            <a:r>
              <a:rPr lang="pl-PL" dirty="0" err="1" smtClean="0"/>
              <a:t>polsce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6626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atka">
  <a:themeElements>
    <a:clrScheme name="Siat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iat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Siat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176</TotalTime>
  <Words>890</Words>
  <Application>Microsoft Office PowerPoint</Application>
  <PresentationFormat>Pokaz na ekranie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Siatka</vt:lpstr>
      <vt:lpstr>NAWET JEDNO PIWO ALBO PAPIEROS PROWADZI DO UZALEŻNIENIA</vt:lpstr>
      <vt:lpstr>Co wpływa na to, że się uzależniamy?</vt:lpstr>
      <vt:lpstr>Czy nastolatkowie są najbardziej narażoną grupą społeczną na uzależnienie?</vt:lpstr>
      <vt:lpstr>Czemu alkohol i papierosy nam szkodzą?</vt:lpstr>
      <vt:lpstr>Jak wyglądają organy osoby palącej, a osoby bez nałogu</vt:lpstr>
      <vt:lpstr>Wpływ alkoholu na poszczególne organy</vt:lpstr>
      <vt:lpstr>Czemu tak trudno jest wyjść z nałogu i jak z niego wyjść?</vt:lpstr>
      <vt:lpstr>Kim jest alkoholik i nałogowy palacz? Jak mamy to rozumieć?</vt:lpstr>
      <vt:lpstr>Jak rośnie spożycie alkoholu w polsce?</vt:lpstr>
      <vt:lpstr>Czy kazdego z nas może to sptkac?</vt:lpstr>
      <vt:lpstr>DZIĘKUJEMY ZA UWAGĘ!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NAWET JEDNO PIWO ALBO PAPIEROS PROWADZI DO UZALEŻNIENIA</dc:title>
  <dc:creator>Rycho Rych</dc:creator>
  <cp:lastModifiedBy>Joanna</cp:lastModifiedBy>
  <cp:revision>16</cp:revision>
  <dcterms:created xsi:type="dcterms:W3CDTF">2020-11-22T14:51:30Z</dcterms:created>
  <dcterms:modified xsi:type="dcterms:W3CDTF">2020-11-24T10:42:09Z</dcterms:modified>
</cp:coreProperties>
</file>