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2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62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03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10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00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0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87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86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95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29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7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61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37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79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60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55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5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90438B-0FE9-4224-9A6B-A491FA9E95A6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B5895F-B477-40E5-AF5E-5FEF4DA3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796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Tworzywa sztuczne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549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54298" y="385944"/>
            <a:ext cx="575189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Właściwości tworzyw sztucznych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74421" y="1481797"/>
            <a:ext cx="5681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1. </a:t>
            </a:r>
            <a:r>
              <a:rPr lang="pl-PL" sz="3200" dirty="0"/>
              <a:t>S</a:t>
            </a:r>
            <a:r>
              <a:rPr lang="pl-PL" sz="3200" dirty="0" smtClean="0"/>
              <a:t>ą </a:t>
            </a:r>
            <a:r>
              <a:rPr lang="pl-PL" sz="3200" dirty="0"/>
              <a:t>na ogół bardzo lekkie </a:t>
            </a:r>
          </a:p>
        </p:txBody>
      </p:sp>
      <p:sp>
        <p:nvSpPr>
          <p:cNvPr id="6" name="Prostokąt 5"/>
          <p:cNvSpPr/>
          <p:nvPr/>
        </p:nvSpPr>
        <p:spPr>
          <a:xfrm>
            <a:off x="2937714" y="2435431"/>
            <a:ext cx="7258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2. </a:t>
            </a:r>
            <a:r>
              <a:rPr lang="pl-PL" sz="3200" dirty="0"/>
              <a:t>M</a:t>
            </a:r>
            <a:r>
              <a:rPr lang="pl-PL" sz="3200" dirty="0" smtClean="0"/>
              <a:t>ają </a:t>
            </a:r>
            <a:r>
              <a:rPr lang="pl-PL" sz="3200" dirty="0"/>
              <a:t>małą przewodność cieplną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546" y="5037421"/>
            <a:ext cx="12130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4</a:t>
            </a:r>
            <a:r>
              <a:rPr lang="pl-PL" sz="3200" dirty="0" smtClean="0"/>
              <a:t>. Są </a:t>
            </a:r>
            <a:r>
              <a:rPr lang="pl-PL" sz="3200" dirty="0"/>
              <a:t>najczęściej odporne na czynniki chemiczne, wilgoć, lecz nieodporne na działanie czynników silnie utleniających.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156674" y="3257197"/>
            <a:ext cx="5793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3. Zupełna wodoodporność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193" y="0"/>
            <a:ext cx="3785807" cy="254097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1032" t="34198" r="41946" b="18588"/>
          <a:stretch/>
        </p:blipFill>
        <p:spPr>
          <a:xfrm>
            <a:off x="80214" y="2136531"/>
            <a:ext cx="2857500" cy="215411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/>
          <a:srcRect l="13848" r="11138" b="11674"/>
          <a:stretch/>
        </p:blipFill>
        <p:spPr>
          <a:xfrm>
            <a:off x="10102361" y="2689228"/>
            <a:ext cx="1934308" cy="23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8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973498"/>
            <a:ext cx="11727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Wadą większości tworzywa sztuczne jest ich wrażliwość na podwyższoną temp. (powyżej 100C).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87924" y="2131596"/>
            <a:ext cx="6699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6</a:t>
            </a:r>
            <a:r>
              <a:rPr lang="pl-PL" sz="3200" dirty="0" smtClean="0"/>
              <a:t>. Większość </a:t>
            </a:r>
            <a:r>
              <a:rPr lang="pl-PL" sz="3200" dirty="0"/>
              <a:t>tworzyw sztucznych jest łatwa do formowania </a:t>
            </a:r>
            <a:r>
              <a:rPr lang="pl-PL" sz="3200" dirty="0" smtClean="0"/>
              <a:t>  </a:t>
            </a:r>
          </a:p>
          <a:p>
            <a:pPr algn="ctr"/>
            <a:r>
              <a:rPr lang="pl-PL" sz="3200" dirty="0" smtClean="0"/>
              <a:t>i </a:t>
            </a:r>
            <a:r>
              <a:rPr lang="pl-PL" sz="3200" dirty="0"/>
              <a:t>barwienia.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33745" y="176680"/>
            <a:ext cx="10455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5</a:t>
            </a:r>
            <a:r>
              <a:rPr lang="pl-PL" sz="3200" dirty="0" smtClean="0"/>
              <a:t>. Mają bardzo </a:t>
            </a:r>
            <a:r>
              <a:rPr lang="pl-PL" sz="3200" dirty="0"/>
              <a:t>dobrą wytrzymałość na rozciąganie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19" y="761455"/>
            <a:ext cx="3448050" cy="13239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17586" t="7392" r="19693"/>
          <a:stretch/>
        </p:blipFill>
        <p:spPr>
          <a:xfrm>
            <a:off x="8387862" y="1800146"/>
            <a:ext cx="2822330" cy="31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92225" y="325288"/>
            <a:ext cx="6093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Zastosowanie tworzyw </a:t>
            </a:r>
            <a:r>
              <a:rPr lang="pl-P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sztucznych</a:t>
            </a:r>
            <a:endParaRPr lang="pl-P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30823" y="196178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dirty="0" smtClean="0"/>
              <a:t> 1. Produkcji opakowań -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4607" y="253872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Mają one często postać różnych folii, </a:t>
            </a:r>
            <a:r>
              <a:rPr lang="pl-P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(torby </a:t>
            </a: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 torebki, folia do </a:t>
            </a:r>
            <a:r>
              <a:rPr lang="pl-P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pakowania) są to również butelki. 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3255221" y="4295657"/>
            <a:ext cx="5567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2. </a:t>
            </a:r>
            <a:r>
              <a:rPr lang="pl-PL" sz="2800" dirty="0"/>
              <a:t>W gospodarstwie domowym</a:t>
            </a:r>
          </a:p>
        </p:txBody>
      </p:sp>
      <p:sp>
        <p:nvSpPr>
          <p:cNvPr id="9" name="Prostokąt 8"/>
          <p:cNvSpPr/>
          <p:nvPr/>
        </p:nvSpPr>
        <p:spPr>
          <a:xfrm>
            <a:off x="430823" y="907508"/>
            <a:ext cx="10498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Tworzywa sztuczne wykorzystuje się w niemal każdej dziedzinie naszego życia</a:t>
            </a:r>
            <a:r>
              <a:rPr lang="pl-P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Między innymi w:</a:t>
            </a:r>
            <a:endParaRPr lang="pl-PL" sz="28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2" y="3923718"/>
            <a:ext cx="1628775" cy="280035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89417" y="5534597"/>
            <a:ext cx="105849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3. W</a:t>
            </a:r>
            <a:r>
              <a:rPr lang="pl-PL" sz="2800" dirty="0"/>
              <a:t> </a:t>
            </a:r>
            <a:r>
              <a:rPr lang="pl-PL" sz="2800" dirty="0" smtClean="0"/>
              <a:t>budownictwie np. wykładziny </a:t>
            </a:r>
            <a:r>
              <a:rPr lang="pl-PL" sz="2800" dirty="0"/>
              <a:t>podłogowe, ramy okien </a:t>
            </a:r>
            <a:endParaRPr lang="pl-PL" sz="2800" dirty="0" smtClean="0"/>
          </a:p>
          <a:p>
            <a:r>
              <a:rPr lang="pl-PL" sz="2800" dirty="0" smtClean="0"/>
              <a:t>i</a:t>
            </a:r>
            <a:r>
              <a:rPr lang="pl-PL" sz="2800" dirty="0"/>
              <a:t> </a:t>
            </a:r>
            <a:r>
              <a:rPr lang="pl-PL" sz="2800" dirty="0" smtClean="0"/>
              <a:t>drzwi, pokrycia dachowe,</a:t>
            </a:r>
            <a:r>
              <a:rPr lang="pl-PL" sz="2800" dirty="0"/>
              <a:t> poręcze, listwy </a:t>
            </a:r>
            <a:r>
              <a:rPr lang="pl-PL" sz="2800" dirty="0" smtClean="0"/>
              <a:t>podłogowe.</a:t>
            </a:r>
            <a:endParaRPr lang="pl-PL" sz="28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/>
          <a:srcRect l="5390" t="33620" r="52796" b="21864"/>
          <a:stretch/>
        </p:blipFill>
        <p:spPr>
          <a:xfrm>
            <a:off x="8985560" y="3231220"/>
            <a:ext cx="2540977" cy="203102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/>
          <a:srcRect l="12768" t="33428" r="54389" b="6254"/>
          <a:stretch/>
        </p:blipFill>
        <p:spPr>
          <a:xfrm>
            <a:off x="6304084" y="1467332"/>
            <a:ext cx="1995854" cy="27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35620" y="411135"/>
            <a:ext cx="8461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/>
              <a:t>4. W melioracji </a:t>
            </a:r>
            <a:r>
              <a:rPr lang="pl-PL" sz="2800" dirty="0"/>
              <a:t>stosuje się często perforowane rury z PVC. </a:t>
            </a:r>
            <a:endParaRPr lang="pl-PL" sz="2800" dirty="0">
              <a:effectLst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8547" y="1616343"/>
            <a:ext cx="549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5. W</a:t>
            </a:r>
            <a:r>
              <a:rPr lang="pl-PL" sz="2800" dirty="0"/>
              <a:t> przemyśle włókienniczym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90148" y="3303575"/>
            <a:ext cx="12150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Opisane powyżej przykłady to tylko niektóre z zastosowań jakie znalazły w życiu człowieka tworzywa sztuczne.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90148" y="4591212"/>
            <a:ext cx="10281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Trudno sobie dziś wyobrazić świat bez tworzyw sztucznych. Stały się one integralną częścią życie codziennego każdego człowieka</a:t>
            </a:r>
            <a:r>
              <a:rPr lang="pl-PL" sz="2800" dirty="0" smtClean="0"/>
              <a:t>.</a:t>
            </a:r>
            <a:endParaRPr lang="pl-PL" sz="2800" dirty="0">
              <a:effectLst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9006" t="34776" r="43393" b="17818"/>
          <a:stretch/>
        </p:blipFill>
        <p:spPr>
          <a:xfrm>
            <a:off x="9196752" y="85737"/>
            <a:ext cx="2892669" cy="216290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8862" t="32849" r="50482"/>
          <a:stretch/>
        </p:blipFill>
        <p:spPr>
          <a:xfrm>
            <a:off x="6020750" y="970268"/>
            <a:ext cx="2009475" cy="233858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/>
          <a:srcRect l="21305" t="61948" r="19086" b="11844"/>
          <a:stretch/>
        </p:blipFill>
        <p:spPr>
          <a:xfrm>
            <a:off x="1344234" y="2196094"/>
            <a:ext cx="3622431" cy="119575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/>
          <a:srcRect l="50386" t="24370" r="6498" b="36510"/>
          <a:stretch/>
        </p:blipFill>
        <p:spPr>
          <a:xfrm>
            <a:off x="9333032" y="5073161"/>
            <a:ext cx="2620108" cy="17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5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" y="360485"/>
            <a:ext cx="11280530" cy="62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5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1354" y="162508"/>
            <a:ext cx="11684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więc widać tworzywa sztuczne wcale nie są tak groźne, jak przez wiele lat sądzono – rzecz jasna pod warunkiem, że zostaną odpowiednio przetworzone. Wiedząc, jak długo rozkłada się plastik (niektóre rodzaje nawet do 1000 lat!), warto pamiętać o tym, by zużyte albo zepsute przedmioty wykonane z tworzyw polimerowych wyrzucać do pojemników na segregowane odpady. 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2409277"/>
            <a:ext cx="10647484" cy="43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4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6861" y="898911"/>
            <a:ext cx="44708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Pomoże to nie tylko utrzymać nasze środowisko w lepszym stanie, ale też pośrednio wpłynie na ceny produktów z plastiku – </a:t>
            </a:r>
            <a:r>
              <a:rPr lang="pl-P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wytwarzanie ich z przetworzonych surowców wtórnych jest bardzo tanie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9" y="158262"/>
            <a:ext cx="6435969" cy="64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29761" y="514281"/>
            <a:ext cx="10225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Tworzywa sztuczne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określenie ogólne szerokiej gamy materiałów syntetycznych lub półsyntetycznych używanych w ogromnym i stale rosnącym spektrum zastosowań. </a:t>
            </a:r>
            <a:endParaRPr lang="pl-PL" sz="3200" dirty="0"/>
          </a:p>
        </p:txBody>
      </p:sp>
      <p:sp>
        <p:nvSpPr>
          <p:cNvPr id="3" name="Prostokąt 2"/>
          <p:cNvSpPr/>
          <p:nvPr/>
        </p:nvSpPr>
        <p:spPr>
          <a:xfrm>
            <a:off x="307730" y="4031204"/>
            <a:ext cx="98210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Odgrywają one niezmiernie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ważną rolę w naszym życiu – w domu, w pracy, szkole, w szpitalu. Zapewniają nam bezpieczeństwo, czynią nasze życie łatwiejszym i bardziej wygodnym.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0" y="2257472"/>
            <a:ext cx="2857500" cy="1600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35" y="2133647"/>
            <a:ext cx="2466975" cy="18478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865" y="2083941"/>
            <a:ext cx="2171700" cy="21050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920" y="208394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3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04545" y="582443"/>
            <a:ext cx="9908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Można je znaleźć opakowaniach, w ubraniach, w domach, wyrobach medycznych, samochodach, w smartfonach…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12883" r="13355"/>
          <a:stretch/>
        </p:blipFill>
        <p:spPr>
          <a:xfrm>
            <a:off x="70338" y="1659661"/>
            <a:ext cx="3666392" cy="47390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008" y="1738791"/>
            <a:ext cx="6582508" cy="430775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862" y="2565029"/>
            <a:ext cx="4876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8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33998"/>
            <a:ext cx="120513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Tworzywa sztuczne są materiałami organicznymi, tak jak drewno, papier czy wełna. </a:t>
            </a:r>
            <a:endParaRPr lang="pl-PL" sz="3200" dirty="0" smtClean="0"/>
          </a:p>
          <a:p>
            <a:pPr algn="ctr"/>
            <a:r>
              <a:rPr lang="pl-PL" sz="3200" dirty="0" smtClean="0"/>
              <a:t>Surowcami </a:t>
            </a:r>
            <a:r>
              <a:rPr lang="pl-PL" sz="3200" dirty="0"/>
              <a:t>wykorzystywanymi do ich wytwarzania są produkty naturalne, np. celuloza, węgiel, gaz ziemny, sól </a:t>
            </a:r>
            <a:r>
              <a:rPr lang="pl-PL" sz="3200" dirty="0" smtClean="0"/>
              <a:t>                      i </a:t>
            </a:r>
            <a:r>
              <a:rPr lang="pl-PL" sz="3200" dirty="0"/>
              <a:t>oczywiście ropa naftowa.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6" y="2888543"/>
            <a:ext cx="6310313" cy="354083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11" y="2888544"/>
            <a:ext cx="7797312" cy="35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3430" y="162589"/>
            <a:ext cx="11632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Na każdym produkcie z tworzywa sztucznego umieszcza się oznaczenie, wskazuje ono zastosowanie danego wyrobu.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16" y="1693488"/>
            <a:ext cx="7702060" cy="345521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74785" y="5109940"/>
            <a:ext cx="11570677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Aby poprawnie odczytać oznaczenia, znajdź symbol trójkąta – wewnątrz powinna widnieć cyfra od 1 do 7 – znając ich znaczenie, będziesz wiedział, jak z nimi postępować.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9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38753" y="246184"/>
            <a:ext cx="97330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– PET, tę wartość znajdziesz najczęściej na opakowaniach od żywności – tak zwanych „tackach” </a:t>
            </a:r>
            <a:r>
              <a:rPr lang="pl-P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z </a:t>
            </a: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gotowymi posiłkami, wodzie czy innych napojach. 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r="72582" b="49383"/>
          <a:stretch/>
        </p:blipFill>
        <p:spPr>
          <a:xfrm>
            <a:off x="131884" y="246184"/>
            <a:ext cx="1811216" cy="151947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338754" y="2405304"/>
            <a:ext cx="9961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– HDPE, czyli polietylen o wysokiej gęstości. Wykonane z niego przedmioty charakteryzują się zwiększoną wytrzymałością i odpornością na czynniki </a:t>
            </a:r>
            <a:r>
              <a:rPr lang="pl-P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żrące. 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25340" r="47645" b="50562"/>
          <a:stretch/>
        </p:blipFill>
        <p:spPr>
          <a:xfrm>
            <a:off x="131884" y="2407198"/>
            <a:ext cx="1811216" cy="14262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49042" r="20618" b="46919"/>
          <a:stretch/>
        </p:blipFill>
        <p:spPr>
          <a:xfrm>
            <a:off x="131884" y="4562091"/>
            <a:ext cx="1811216" cy="151339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338754" y="4440260"/>
            <a:ext cx="97330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3 - PVC</a:t>
            </a:r>
            <a:r>
              <a:rPr lang="pl-P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- czyli polichlorek winylu, z którego wytwarza się m.in. folię spożywczą (a także wykładziny, igelit, strzykawki i płyty gramofonowe).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0338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91406" y="-85856"/>
            <a:ext cx="106797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– LDPE, czyli polietylen o małej gęstości – to bezpieczniejszy odpowiednik tworzywa oznaczonego numerem 1, który najlepiej nadaje się do produkcji opakowań mających kontakt z żywnością. To również materiał na wszelkiego rodzaju pojemniki, na przykład worki na śmieci.</a:t>
            </a:r>
            <a:b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77292" r="-151" b="51849"/>
          <a:stretch/>
        </p:blipFill>
        <p:spPr>
          <a:xfrm>
            <a:off x="131884" y="105508"/>
            <a:ext cx="1459521" cy="184638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1625" t="49384" r="65100" b="3698"/>
          <a:stretch/>
        </p:blipFill>
        <p:spPr>
          <a:xfrm>
            <a:off x="131884" y="2961132"/>
            <a:ext cx="1459520" cy="224391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1404" y="2723245"/>
            <a:ext cx="104892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– PP, czyli polipropylen – niestety nadal często stosowany w produkcji opakowań mających kontakt z żywnością i przedmiotów codziennego utyku, również tekstyliów (np. dywanów). Jest stosunkowo tani i lekki, stąd jego powszechność, jednak uważaj – przy dłuższym stosowaniu staje się toksyczny – staraj się unikać kontaktu z produktami oznaczonymi tym symbolem.</a:t>
            </a:r>
            <a:b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74629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69" y="712177"/>
            <a:ext cx="1397977" cy="18112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9" y="3995334"/>
            <a:ext cx="1327639" cy="178121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982665" y="349267"/>
            <a:ext cx="102782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– PS, czyli polistyren (styropian) – widząc serwowaną w nim żywność, lepiej zrezygnuj z posiłku. Ma mała odporność chemiczną, jednak dobrze izoluje, wobec czego nadal często bywa stosowany w przemyśle spożywczym. Jego właściwości lepiej wykorzystać podczas ocieplania budynków.</a:t>
            </a:r>
            <a:endParaRPr lang="pl-PL" sz="3200" dirty="0"/>
          </a:p>
        </p:txBody>
      </p:sp>
      <p:sp>
        <p:nvSpPr>
          <p:cNvPr id="5" name="Prostokąt 4"/>
          <p:cNvSpPr/>
          <p:nvPr/>
        </p:nvSpPr>
        <p:spPr>
          <a:xfrm>
            <a:off x="1913792" y="3771708"/>
            <a:ext cx="104159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– „inne” – </a:t>
            </a:r>
            <a:r>
              <a:rPr lang="pl-P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 tej </a:t>
            </a: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kategorii zawarto tworzywa z wieloma nietrującymi związkami, na przykład </a:t>
            </a:r>
            <a:r>
              <a:rPr lang="pl-PL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bisfenol</a:t>
            </a: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(BPA). </a:t>
            </a:r>
            <a:r>
              <a:rPr lang="pl-P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Stosując </a:t>
            </a: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produkty z „siódemką”, narażasz się na schorzenia układu hormonalnego i nerwowego. Uważaj na nie!</a:t>
            </a:r>
            <a:b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4934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4" y="2294792"/>
            <a:ext cx="8853854" cy="350813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19807" y="608819"/>
            <a:ext cx="11491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Przykłady symboli umieszczanych na wyrobach z tworzyw sztucznych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52012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</TotalTime>
  <Words>655</Words>
  <Application>Microsoft Office PowerPoint</Application>
  <PresentationFormat>Panoramiczny</PresentationFormat>
  <Paragraphs>38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Times New Roman</vt:lpstr>
      <vt:lpstr>Wingdings 3</vt:lpstr>
      <vt:lpstr>Wycinek</vt:lpstr>
      <vt:lpstr>Tworzywa sztuczne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Tworzywa sztuczne</dc:title>
  <dc:creator>dell</dc:creator>
  <cp:lastModifiedBy>dell</cp:lastModifiedBy>
  <cp:revision>13</cp:revision>
  <dcterms:created xsi:type="dcterms:W3CDTF">2020-04-12T18:03:38Z</dcterms:created>
  <dcterms:modified xsi:type="dcterms:W3CDTF">2020-04-12T20:34:02Z</dcterms:modified>
</cp:coreProperties>
</file>