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70" r:id="rId16"/>
  </p:sldIdLst>
  <p:sldSz cx="9144000" cy="6858000" type="screen4x3"/>
  <p:notesSz cx="7559675" cy="106918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74" autoAdjust="0"/>
  </p:normalViewPr>
  <p:slideViewPr>
    <p:cSldViewPr snapToGrid="0">
      <p:cViewPr varScale="1">
        <p:scale>
          <a:sx n="79" d="100"/>
          <a:sy n="79" d="100"/>
        </p:scale>
        <p:origin x="157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pl-PL" sz="1800" b="0" strike="noStrike" spc="-1">
              <a:solidFill>
                <a:srgbClr val="FFFFFF"/>
              </a:solidFill>
              <a:latin typeface="Corbel"/>
            </a:endParaRPr>
          </a:p>
        </p:txBody>
      </p:sp>
      <p:sp>
        <p:nvSpPr>
          <p:cNvPr id="148"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pl-PL" sz="2400" b="0" strike="noStrike" spc="-1">
              <a:solidFill>
                <a:srgbClr val="FFFFFF"/>
              </a:solidFill>
              <a:latin typeface="Corbel"/>
            </a:endParaRPr>
          </a:p>
        </p:txBody>
      </p:sp>
      <p:sp>
        <p:nvSpPr>
          <p:cNvPr id="149"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pl-PL" sz="2400" b="0" strike="noStrike" spc="-1">
              <a:solidFill>
                <a:srgbClr val="FFFFFF"/>
              </a:solidFill>
              <a:latin typeface="Corbe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pl-PL" sz="1800" b="0" strike="noStrike" spc="-1">
              <a:solidFill>
                <a:srgbClr val="FFFFFF"/>
              </a:solidFill>
              <a:latin typeface="Corbel"/>
            </a:endParaRPr>
          </a:p>
        </p:txBody>
      </p:sp>
      <p:sp>
        <p:nvSpPr>
          <p:cNvPr id="15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pl-PL" sz="2400" b="0" strike="noStrike" spc="-1">
              <a:solidFill>
                <a:srgbClr val="FFFFFF"/>
              </a:solidFill>
              <a:latin typeface="Corbel"/>
            </a:endParaRPr>
          </a:p>
        </p:txBody>
      </p:sp>
      <p:sp>
        <p:nvSpPr>
          <p:cNvPr id="15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pl-PL" sz="2400" b="0" strike="noStrike" spc="-1">
              <a:solidFill>
                <a:srgbClr val="FFFFFF"/>
              </a:solidFill>
              <a:latin typeface="Corbel"/>
            </a:endParaRPr>
          </a:p>
        </p:txBody>
      </p:sp>
      <p:sp>
        <p:nvSpPr>
          <p:cNvPr id="15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pl-PL" sz="2400" b="0" strike="noStrike" spc="-1">
              <a:solidFill>
                <a:srgbClr val="FFFFFF"/>
              </a:solidFill>
              <a:latin typeface="Corbel"/>
            </a:endParaRPr>
          </a:p>
        </p:txBody>
      </p:sp>
      <p:sp>
        <p:nvSpPr>
          <p:cNvPr id="154"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pl-PL" sz="2400" b="0" strike="noStrike" spc="-1">
              <a:solidFill>
                <a:srgbClr val="FFFFFF"/>
              </a:solidFill>
              <a:latin typeface="Corbe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pl-PL" sz="1800" b="0" strike="noStrike" spc="-1">
              <a:solidFill>
                <a:srgbClr val="FFFFFF"/>
              </a:solidFill>
              <a:latin typeface="Corbel"/>
            </a:endParaRPr>
          </a:p>
        </p:txBody>
      </p:sp>
      <p:sp>
        <p:nvSpPr>
          <p:cNvPr id="156"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pl-PL" sz="2400" b="0" strike="noStrike" spc="-1">
              <a:solidFill>
                <a:srgbClr val="FFFFFF"/>
              </a:solidFill>
              <a:latin typeface="Corbel"/>
            </a:endParaRPr>
          </a:p>
        </p:txBody>
      </p:sp>
      <p:sp>
        <p:nvSpPr>
          <p:cNvPr id="157"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pl-PL" sz="2400" b="0" strike="noStrike" spc="-1">
              <a:solidFill>
                <a:srgbClr val="FFFFFF"/>
              </a:solidFill>
              <a:latin typeface="Corbel"/>
            </a:endParaRPr>
          </a:p>
        </p:txBody>
      </p:sp>
      <p:sp>
        <p:nvSpPr>
          <p:cNvPr id="158"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pl-PL" sz="2400" b="0" strike="noStrike" spc="-1">
              <a:solidFill>
                <a:srgbClr val="FFFFFF"/>
              </a:solidFill>
              <a:latin typeface="Corbel"/>
            </a:endParaRPr>
          </a:p>
        </p:txBody>
      </p:sp>
      <p:sp>
        <p:nvSpPr>
          <p:cNvPr id="159"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pl-PL" sz="2400" b="0" strike="noStrike" spc="-1">
              <a:solidFill>
                <a:srgbClr val="FFFFFF"/>
              </a:solidFill>
              <a:latin typeface="Corbel"/>
            </a:endParaRPr>
          </a:p>
        </p:txBody>
      </p:sp>
      <p:sp>
        <p:nvSpPr>
          <p:cNvPr id="160"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pl-PL" sz="2400" b="0" strike="noStrike" spc="-1">
              <a:solidFill>
                <a:srgbClr val="FFFFFF"/>
              </a:solidFill>
              <a:latin typeface="Corbel"/>
            </a:endParaRPr>
          </a:p>
        </p:txBody>
      </p:sp>
      <p:sp>
        <p:nvSpPr>
          <p:cNvPr id="161"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pl-PL" sz="2400" b="0" strike="noStrike" spc="-1">
              <a:solidFill>
                <a:srgbClr val="FFFFFF"/>
              </a:solidFill>
              <a:latin typeface="Corbe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pl-PL" sz="1800" b="0" strike="noStrike" spc="-1">
              <a:solidFill>
                <a:srgbClr val="FFFFFF"/>
              </a:solidFill>
              <a:latin typeface="Corbel"/>
            </a:endParaRPr>
          </a:p>
        </p:txBody>
      </p:sp>
      <p:sp>
        <p:nvSpPr>
          <p:cNvPr id="168"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pl-PL" sz="1800" b="0" strike="noStrike" spc="-1">
              <a:solidFill>
                <a:srgbClr val="FFFFFF"/>
              </a:solidFill>
              <a:latin typeface="Corbel"/>
            </a:endParaRPr>
          </a:p>
        </p:txBody>
      </p:sp>
      <p:sp>
        <p:nvSpPr>
          <p:cNvPr id="170"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pl-PL" sz="2400" b="0" strike="noStrike" spc="-1">
              <a:solidFill>
                <a:srgbClr val="FFFFFF"/>
              </a:solidFill>
              <a:latin typeface="Corbe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pl-PL" sz="1800" b="0" strike="noStrike" spc="-1">
              <a:solidFill>
                <a:srgbClr val="FFFFFF"/>
              </a:solidFill>
              <a:latin typeface="Corbel"/>
            </a:endParaRPr>
          </a:p>
        </p:txBody>
      </p:sp>
      <p:sp>
        <p:nvSpPr>
          <p:cNvPr id="17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pl-PL" sz="2400" b="0" strike="noStrike" spc="-1">
              <a:solidFill>
                <a:srgbClr val="FFFFFF"/>
              </a:solidFill>
              <a:latin typeface="Corbel"/>
            </a:endParaRPr>
          </a:p>
        </p:txBody>
      </p:sp>
      <p:sp>
        <p:nvSpPr>
          <p:cNvPr id="17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pl-PL" sz="2400" b="0" strike="noStrike" spc="-1">
              <a:solidFill>
                <a:srgbClr val="FFFFFF"/>
              </a:solidFill>
              <a:latin typeface="Corbe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pl-PL" sz="1800" b="0" strike="noStrike" spc="-1">
              <a:solidFill>
                <a:srgbClr val="FFFFFF"/>
              </a:solidFill>
              <a:latin typeface="Corbe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5"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pl-PL" sz="1800" b="0" strike="noStrike" spc="-1">
              <a:solidFill>
                <a:srgbClr val="FFFFFF"/>
              </a:solidFill>
              <a:latin typeface="Corbel"/>
            </a:endParaRPr>
          </a:p>
        </p:txBody>
      </p:sp>
      <p:sp>
        <p:nvSpPr>
          <p:cNvPr id="17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pl-PL" sz="2400" b="0" strike="noStrike" spc="-1">
              <a:solidFill>
                <a:srgbClr val="FFFFFF"/>
              </a:solidFill>
              <a:latin typeface="Corbel"/>
            </a:endParaRPr>
          </a:p>
        </p:txBody>
      </p:sp>
      <p:sp>
        <p:nvSpPr>
          <p:cNvPr id="17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pl-PL" sz="2400" b="0" strike="noStrike" spc="-1">
              <a:solidFill>
                <a:srgbClr val="FFFFFF"/>
              </a:solidFill>
              <a:latin typeface="Corbel"/>
            </a:endParaRPr>
          </a:p>
        </p:txBody>
      </p:sp>
      <p:sp>
        <p:nvSpPr>
          <p:cNvPr id="17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pl-PL" sz="2400" b="0" strike="noStrike" spc="-1">
              <a:solidFill>
                <a:srgbClr val="FFFFFF"/>
              </a:solidFill>
              <a:latin typeface="Corbe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pl-PL" sz="1800" b="0" strike="noStrike" spc="-1">
              <a:solidFill>
                <a:srgbClr val="FFFFFF"/>
              </a:solidFill>
              <a:latin typeface="Corbel"/>
            </a:endParaRPr>
          </a:p>
        </p:txBody>
      </p:sp>
      <p:sp>
        <p:nvSpPr>
          <p:cNvPr id="127"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pl-PL" sz="1800" b="0" strike="noStrike" spc="-1">
              <a:solidFill>
                <a:srgbClr val="FFFFFF"/>
              </a:solidFill>
              <a:latin typeface="Corbel"/>
            </a:endParaRPr>
          </a:p>
        </p:txBody>
      </p:sp>
      <p:sp>
        <p:nvSpPr>
          <p:cNvPr id="18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pl-PL" sz="2400" b="0" strike="noStrike" spc="-1">
              <a:solidFill>
                <a:srgbClr val="FFFFFF"/>
              </a:solidFill>
              <a:latin typeface="Corbel"/>
            </a:endParaRPr>
          </a:p>
        </p:txBody>
      </p:sp>
      <p:sp>
        <p:nvSpPr>
          <p:cNvPr id="18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pl-PL" sz="2400" b="0" strike="noStrike" spc="-1">
              <a:solidFill>
                <a:srgbClr val="FFFFFF"/>
              </a:solidFill>
              <a:latin typeface="Corbel"/>
            </a:endParaRPr>
          </a:p>
        </p:txBody>
      </p:sp>
      <p:sp>
        <p:nvSpPr>
          <p:cNvPr id="183"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pl-PL" sz="2400" b="0" strike="noStrike" spc="-1">
              <a:solidFill>
                <a:srgbClr val="FFFFFF"/>
              </a:solidFill>
              <a:latin typeface="Corbe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pl-PL" sz="1800" b="0" strike="noStrike" spc="-1">
              <a:solidFill>
                <a:srgbClr val="FFFFFF"/>
              </a:solidFill>
              <a:latin typeface="Corbel"/>
            </a:endParaRPr>
          </a:p>
        </p:txBody>
      </p:sp>
      <p:sp>
        <p:nvSpPr>
          <p:cNvPr id="18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pl-PL" sz="2400" b="0" strike="noStrike" spc="-1">
              <a:solidFill>
                <a:srgbClr val="FFFFFF"/>
              </a:solidFill>
              <a:latin typeface="Corbel"/>
            </a:endParaRPr>
          </a:p>
        </p:txBody>
      </p:sp>
      <p:sp>
        <p:nvSpPr>
          <p:cNvPr id="18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pl-PL" sz="2400" b="0" strike="noStrike" spc="-1">
              <a:solidFill>
                <a:srgbClr val="FFFFFF"/>
              </a:solidFill>
              <a:latin typeface="Corbel"/>
            </a:endParaRPr>
          </a:p>
        </p:txBody>
      </p:sp>
      <p:sp>
        <p:nvSpPr>
          <p:cNvPr id="187"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pl-PL" sz="2400" b="0" strike="noStrike" spc="-1">
              <a:solidFill>
                <a:srgbClr val="FFFFFF"/>
              </a:solidFill>
              <a:latin typeface="Corbe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pl-PL" sz="1800" b="0" strike="noStrike" spc="-1">
              <a:solidFill>
                <a:srgbClr val="FFFFFF"/>
              </a:solidFill>
              <a:latin typeface="Corbel"/>
            </a:endParaRPr>
          </a:p>
        </p:txBody>
      </p:sp>
      <p:sp>
        <p:nvSpPr>
          <p:cNvPr id="189"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pl-PL" sz="2400" b="0" strike="noStrike" spc="-1">
              <a:solidFill>
                <a:srgbClr val="FFFFFF"/>
              </a:solidFill>
              <a:latin typeface="Corbel"/>
            </a:endParaRPr>
          </a:p>
        </p:txBody>
      </p:sp>
      <p:sp>
        <p:nvSpPr>
          <p:cNvPr id="190"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pl-PL" sz="2400" b="0" strike="noStrike" spc="-1">
              <a:solidFill>
                <a:srgbClr val="FFFFFF"/>
              </a:solidFill>
              <a:latin typeface="Corbe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pl-PL" sz="1800" b="0" strike="noStrike" spc="-1">
              <a:solidFill>
                <a:srgbClr val="FFFFFF"/>
              </a:solidFill>
              <a:latin typeface="Corbel"/>
            </a:endParaRPr>
          </a:p>
        </p:txBody>
      </p:sp>
      <p:sp>
        <p:nvSpPr>
          <p:cNvPr id="19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pl-PL" sz="2400" b="0" strike="noStrike" spc="-1">
              <a:solidFill>
                <a:srgbClr val="FFFFFF"/>
              </a:solidFill>
              <a:latin typeface="Corbel"/>
            </a:endParaRPr>
          </a:p>
        </p:txBody>
      </p:sp>
      <p:sp>
        <p:nvSpPr>
          <p:cNvPr id="19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pl-PL" sz="2400" b="0" strike="noStrike" spc="-1">
              <a:solidFill>
                <a:srgbClr val="FFFFFF"/>
              </a:solidFill>
              <a:latin typeface="Corbel"/>
            </a:endParaRPr>
          </a:p>
        </p:txBody>
      </p:sp>
      <p:sp>
        <p:nvSpPr>
          <p:cNvPr id="19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pl-PL" sz="2400" b="0" strike="noStrike" spc="-1">
              <a:solidFill>
                <a:srgbClr val="FFFFFF"/>
              </a:solidFill>
              <a:latin typeface="Corbel"/>
            </a:endParaRPr>
          </a:p>
        </p:txBody>
      </p:sp>
      <p:sp>
        <p:nvSpPr>
          <p:cNvPr id="195"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pl-PL" sz="2400" b="0" strike="noStrike" spc="-1">
              <a:solidFill>
                <a:srgbClr val="FFFFFF"/>
              </a:solidFill>
              <a:latin typeface="Corbe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pl-PL" sz="1800" b="0" strike="noStrike" spc="-1">
              <a:solidFill>
                <a:srgbClr val="FFFFFF"/>
              </a:solidFill>
              <a:latin typeface="Corbel"/>
            </a:endParaRPr>
          </a:p>
        </p:txBody>
      </p:sp>
      <p:sp>
        <p:nvSpPr>
          <p:cNvPr id="197"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pl-PL" sz="2400" b="0" strike="noStrike" spc="-1">
              <a:solidFill>
                <a:srgbClr val="FFFFFF"/>
              </a:solidFill>
              <a:latin typeface="Corbel"/>
            </a:endParaRPr>
          </a:p>
        </p:txBody>
      </p:sp>
      <p:sp>
        <p:nvSpPr>
          <p:cNvPr id="198"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pl-PL" sz="2400" b="0" strike="noStrike" spc="-1">
              <a:solidFill>
                <a:srgbClr val="FFFFFF"/>
              </a:solidFill>
              <a:latin typeface="Corbel"/>
            </a:endParaRPr>
          </a:p>
        </p:txBody>
      </p:sp>
      <p:sp>
        <p:nvSpPr>
          <p:cNvPr id="199"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pl-PL" sz="2400" b="0" strike="noStrike" spc="-1">
              <a:solidFill>
                <a:srgbClr val="FFFFFF"/>
              </a:solidFill>
              <a:latin typeface="Corbel"/>
            </a:endParaRPr>
          </a:p>
        </p:txBody>
      </p:sp>
      <p:sp>
        <p:nvSpPr>
          <p:cNvPr id="200"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pl-PL" sz="2400" b="0" strike="noStrike" spc="-1">
              <a:solidFill>
                <a:srgbClr val="FFFFFF"/>
              </a:solidFill>
              <a:latin typeface="Corbel"/>
            </a:endParaRPr>
          </a:p>
        </p:txBody>
      </p:sp>
      <p:sp>
        <p:nvSpPr>
          <p:cNvPr id="201"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pl-PL" sz="2400" b="0" strike="noStrike" spc="-1">
              <a:solidFill>
                <a:srgbClr val="FFFFFF"/>
              </a:solidFill>
              <a:latin typeface="Corbel"/>
            </a:endParaRPr>
          </a:p>
        </p:txBody>
      </p:sp>
      <p:sp>
        <p:nvSpPr>
          <p:cNvPr id="202"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pl-PL" sz="2400" b="0" strike="noStrike" spc="-1">
              <a:solidFill>
                <a:srgbClr val="FFFFFF"/>
              </a:solidFill>
              <a:latin typeface="Corbe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pl-PL" sz="1800" b="0" strike="noStrike" spc="-1">
              <a:solidFill>
                <a:srgbClr val="FFFFFF"/>
              </a:solidFill>
              <a:latin typeface="Corbel"/>
            </a:endParaRPr>
          </a:p>
        </p:txBody>
      </p:sp>
      <p:sp>
        <p:nvSpPr>
          <p:cNvPr id="129"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pl-PL" sz="2400" b="0" strike="noStrike" spc="-1">
              <a:solidFill>
                <a:srgbClr val="FFFFFF"/>
              </a:solidFill>
              <a:latin typeface="Corbe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pl-PL" sz="1800" b="0" strike="noStrike" spc="-1">
              <a:solidFill>
                <a:srgbClr val="FFFFFF"/>
              </a:solidFill>
              <a:latin typeface="Corbel"/>
            </a:endParaRPr>
          </a:p>
        </p:txBody>
      </p:sp>
      <p:sp>
        <p:nvSpPr>
          <p:cNvPr id="13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pl-PL" sz="2400" b="0" strike="noStrike" spc="-1">
              <a:solidFill>
                <a:srgbClr val="FFFFFF"/>
              </a:solidFill>
              <a:latin typeface="Corbel"/>
            </a:endParaRPr>
          </a:p>
        </p:txBody>
      </p:sp>
      <p:sp>
        <p:nvSpPr>
          <p:cNvPr id="13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pl-PL" sz="2400" b="0" strike="noStrike" spc="-1">
              <a:solidFill>
                <a:srgbClr val="FFFFFF"/>
              </a:solidFill>
              <a:latin typeface="Corbe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pl-PL" sz="1800" b="0" strike="noStrike" spc="-1">
              <a:solidFill>
                <a:srgbClr val="FFFFFF"/>
              </a:solidFill>
              <a:latin typeface="Corbe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4"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pl-PL" sz="1800" b="0" strike="noStrike" spc="-1">
              <a:solidFill>
                <a:srgbClr val="FFFFFF"/>
              </a:solidFill>
              <a:latin typeface="Corbel"/>
            </a:endParaRPr>
          </a:p>
        </p:txBody>
      </p:sp>
      <p:sp>
        <p:nvSpPr>
          <p:cNvPr id="13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pl-PL" sz="2400" b="0" strike="noStrike" spc="-1">
              <a:solidFill>
                <a:srgbClr val="FFFFFF"/>
              </a:solidFill>
              <a:latin typeface="Corbel"/>
            </a:endParaRPr>
          </a:p>
        </p:txBody>
      </p:sp>
      <p:sp>
        <p:nvSpPr>
          <p:cNvPr id="13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pl-PL" sz="2400" b="0" strike="noStrike" spc="-1">
              <a:solidFill>
                <a:srgbClr val="FFFFFF"/>
              </a:solidFill>
              <a:latin typeface="Corbel"/>
            </a:endParaRPr>
          </a:p>
        </p:txBody>
      </p:sp>
      <p:sp>
        <p:nvSpPr>
          <p:cNvPr id="13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pl-PL" sz="2400" b="0" strike="noStrike" spc="-1">
              <a:solidFill>
                <a:srgbClr val="FFFFFF"/>
              </a:solidFill>
              <a:latin typeface="Corbe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pl-PL" sz="1800" b="0" strike="noStrike" spc="-1">
              <a:solidFill>
                <a:srgbClr val="FFFFFF"/>
              </a:solidFill>
              <a:latin typeface="Corbel"/>
            </a:endParaRPr>
          </a:p>
        </p:txBody>
      </p:sp>
      <p:sp>
        <p:nvSpPr>
          <p:cNvPr id="14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pl-PL" sz="2400" b="0" strike="noStrike" spc="-1">
              <a:solidFill>
                <a:srgbClr val="FFFFFF"/>
              </a:solidFill>
              <a:latin typeface="Corbel"/>
            </a:endParaRPr>
          </a:p>
        </p:txBody>
      </p:sp>
      <p:sp>
        <p:nvSpPr>
          <p:cNvPr id="14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pl-PL" sz="2400" b="0" strike="noStrike" spc="-1">
              <a:solidFill>
                <a:srgbClr val="FFFFFF"/>
              </a:solidFill>
              <a:latin typeface="Corbel"/>
            </a:endParaRPr>
          </a:p>
        </p:txBody>
      </p:sp>
      <p:sp>
        <p:nvSpPr>
          <p:cNvPr id="14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pl-PL" sz="2400" b="0" strike="noStrike" spc="-1">
              <a:solidFill>
                <a:srgbClr val="FFFFFF"/>
              </a:solidFill>
              <a:latin typeface="Corbe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pl-PL" sz="1800" b="0" strike="noStrike" spc="-1">
              <a:solidFill>
                <a:srgbClr val="FFFFFF"/>
              </a:solidFill>
              <a:latin typeface="Corbel"/>
            </a:endParaRPr>
          </a:p>
        </p:txBody>
      </p:sp>
      <p:sp>
        <p:nvSpPr>
          <p:cNvPr id="14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pl-PL" sz="2400" b="0" strike="noStrike" spc="-1">
              <a:solidFill>
                <a:srgbClr val="FFFFFF"/>
              </a:solidFill>
              <a:latin typeface="Corbel"/>
            </a:endParaRPr>
          </a:p>
        </p:txBody>
      </p:sp>
      <p:sp>
        <p:nvSpPr>
          <p:cNvPr id="14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pl-PL" sz="2400" b="0" strike="noStrike" spc="-1">
              <a:solidFill>
                <a:srgbClr val="FFFFFF"/>
              </a:solidFill>
              <a:latin typeface="Corbel"/>
            </a:endParaRPr>
          </a:p>
        </p:txBody>
      </p:sp>
      <p:sp>
        <p:nvSpPr>
          <p:cNvPr id="146"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pl-PL" sz="2400" b="0" strike="noStrike" spc="-1">
              <a:solidFill>
                <a:srgbClr val="FFFFFF"/>
              </a:solidFill>
              <a:latin typeface="Corbe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26" name="PlaceHolder 1"/>
          <p:cNvSpPr>
            <a:spLocks noGrp="1"/>
          </p:cNvSpPr>
          <p:nvPr>
            <p:ph type="title"/>
          </p:nvPr>
        </p:nvSpPr>
        <p:spPr>
          <a:xfrm>
            <a:off x="1142280" y="1905120"/>
            <a:ext cx="6859440" cy="2666520"/>
          </a:xfrm>
          <a:prstGeom prst="rect">
            <a:avLst/>
          </a:prstGeom>
        </p:spPr>
        <p:txBody>
          <a:bodyPr anchor="b">
            <a:noAutofit/>
          </a:bodyPr>
          <a:lstStyle/>
          <a:p>
            <a:pPr>
              <a:lnSpc>
                <a:spcPct val="90000"/>
              </a:lnSpc>
            </a:pPr>
            <a:r>
              <a:rPr lang="pl-PL" sz="5400" b="0" strike="noStrike" spc="-1">
                <a:solidFill>
                  <a:srgbClr val="FFFFFF"/>
                </a:solidFill>
                <a:latin typeface="Consolas"/>
              </a:rPr>
              <a:t>Kliknij, aby edytować styl</a:t>
            </a:r>
            <a:endParaRPr lang="pl-PL" sz="5400" b="0" strike="noStrike" spc="-1">
              <a:solidFill>
                <a:srgbClr val="FFFFFF"/>
              </a:solidFill>
              <a:latin typeface="Corbel"/>
            </a:endParaRPr>
          </a:p>
        </p:txBody>
      </p:sp>
      <p:grpSp>
        <p:nvGrpSpPr>
          <p:cNvPr id="127" name="Group 2"/>
          <p:cNvGrpSpPr/>
          <p:nvPr/>
        </p:nvGrpSpPr>
        <p:grpSpPr>
          <a:xfrm>
            <a:off x="1189080" y="4724280"/>
            <a:ext cx="6474960" cy="63720"/>
            <a:chOff x="1189080" y="4724280"/>
            <a:chExt cx="6474960" cy="63720"/>
          </a:xfrm>
        </p:grpSpPr>
        <p:sp>
          <p:nvSpPr>
            <p:cNvPr id="2" name="CustomShape 3"/>
            <p:cNvSpPr/>
            <p:nvPr/>
          </p:nvSpPr>
          <p:spPr>
            <a:xfrm>
              <a:off x="7490160" y="4750560"/>
              <a:ext cx="173880" cy="7200"/>
            </a:xfrm>
            <a:custGeom>
              <a:avLst/>
              <a:gdLst/>
              <a:ahLst/>
              <a:cxnLst/>
              <a:rect l="l" t="t"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3" name="CustomShape 4"/>
            <p:cNvSpPr/>
            <p:nvPr/>
          </p:nvSpPr>
          <p:spPr>
            <a:xfrm>
              <a:off x="7328160" y="4745160"/>
              <a:ext cx="171720" cy="10440"/>
            </a:xfrm>
            <a:custGeom>
              <a:avLst/>
              <a:gdLst/>
              <a:ahLst/>
              <a:cxnLst/>
              <a:rect l="l" t="t"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4" name="CustomShape 5"/>
            <p:cNvSpPr/>
            <p:nvPr/>
          </p:nvSpPr>
          <p:spPr>
            <a:xfrm>
              <a:off x="7489800" y="4754880"/>
              <a:ext cx="360" cy="360"/>
            </a:xfrm>
            <a:custGeom>
              <a:avLst/>
              <a:gdLst/>
              <a:ahLst/>
              <a:cxnLst/>
              <a:rect l="l" t="t" r="r" b="b"/>
              <a:pathLst>
                <a:path w="1">
                  <a:moveTo>
                    <a:pt x="0" y="0"/>
                  </a:moveTo>
                  <a:lnTo>
                    <a:pt x="0" y="0"/>
                  </a:lnTo>
                  <a:lnTo>
                    <a:pt x="1" y="0"/>
                  </a:lnTo>
                  <a:lnTo>
                    <a:pt x="0" y="0"/>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5" name="CustomShape 6"/>
            <p:cNvSpPr/>
            <p:nvPr/>
          </p:nvSpPr>
          <p:spPr>
            <a:xfrm>
              <a:off x="3738600" y="4761000"/>
              <a:ext cx="158040" cy="6120"/>
            </a:xfrm>
            <a:custGeom>
              <a:avLst/>
              <a:gdLst/>
              <a:ahLst/>
              <a:cxnLst/>
              <a:rect l="l" t="t"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6" name="CustomShape 7"/>
            <p:cNvSpPr/>
            <p:nvPr/>
          </p:nvSpPr>
          <p:spPr>
            <a:xfrm>
              <a:off x="1361520" y="4763160"/>
              <a:ext cx="16920" cy="1080"/>
            </a:xfrm>
            <a:custGeom>
              <a:avLst/>
              <a:gdLst/>
              <a:ahLst/>
              <a:cxnLst/>
              <a:rect l="l" t="t" r="r" b="b"/>
              <a:pathLst>
                <a:path w="24" h="1">
                  <a:moveTo>
                    <a:pt x="0" y="1"/>
                  </a:moveTo>
                  <a:lnTo>
                    <a:pt x="0" y="1"/>
                  </a:lnTo>
                  <a:cubicBezTo>
                    <a:pt x="21" y="0"/>
                    <a:pt x="24" y="0"/>
                    <a:pt x="21" y="0"/>
                  </a:cubicBezTo>
                  <a:lnTo>
                    <a:pt x="0" y="1"/>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7" name="CustomShape 8"/>
            <p:cNvSpPr/>
            <p:nvPr/>
          </p:nvSpPr>
          <p:spPr>
            <a:xfrm>
              <a:off x="3697200" y="4769280"/>
              <a:ext cx="23400" cy="1440"/>
            </a:xfrm>
            <a:custGeom>
              <a:avLst/>
              <a:gdLst/>
              <a:ahLst/>
              <a:cxnLst/>
              <a:rect l="l" t="t" r="r" b="b"/>
              <a:pathLst>
                <a:path w="33" h="2">
                  <a:moveTo>
                    <a:pt x="33" y="0"/>
                  </a:moveTo>
                  <a:lnTo>
                    <a:pt x="33" y="0"/>
                  </a:lnTo>
                  <a:lnTo>
                    <a:pt x="0" y="2"/>
                  </a:lnTo>
                  <a:cubicBezTo>
                    <a:pt x="14" y="1"/>
                    <a:pt x="25" y="1"/>
                    <a:pt x="33" y="0"/>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8" name="CustomShape 9"/>
            <p:cNvSpPr/>
            <p:nvPr/>
          </p:nvSpPr>
          <p:spPr>
            <a:xfrm>
              <a:off x="3874680" y="4739760"/>
              <a:ext cx="10440" cy="1080"/>
            </a:xfrm>
            <a:custGeom>
              <a:avLst/>
              <a:gdLst/>
              <a:ahLst/>
              <a:cxnLst/>
              <a:rect l="l" t="t" r="r" b="b"/>
              <a:pathLst>
                <a:path w="15" h="1">
                  <a:moveTo>
                    <a:pt x="15" y="0"/>
                  </a:moveTo>
                  <a:lnTo>
                    <a:pt x="15" y="0"/>
                  </a:lnTo>
                  <a:cubicBezTo>
                    <a:pt x="15" y="0"/>
                    <a:pt x="15" y="0"/>
                    <a:pt x="15" y="0"/>
                  </a:cubicBezTo>
                  <a:lnTo>
                    <a:pt x="0" y="1"/>
                  </a:lnTo>
                  <a:lnTo>
                    <a:pt x="0" y="1"/>
                  </a:lnTo>
                  <a:lnTo>
                    <a:pt x="15" y="0"/>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9" name="CustomShape 10"/>
            <p:cNvSpPr/>
            <p:nvPr/>
          </p:nvSpPr>
          <p:spPr>
            <a:xfrm>
              <a:off x="3175920" y="4777560"/>
              <a:ext cx="7200" cy="360"/>
            </a:xfrm>
            <a:custGeom>
              <a:avLst/>
              <a:gdLst/>
              <a:ahLst/>
              <a:cxnLst/>
              <a:rect l="l" t="t" r="r" b="b"/>
              <a:pathLst>
                <a:path w="11">
                  <a:moveTo>
                    <a:pt x="11" y="0"/>
                  </a:moveTo>
                  <a:lnTo>
                    <a:pt x="11" y="0"/>
                  </a:lnTo>
                  <a:lnTo>
                    <a:pt x="0" y="0"/>
                  </a:lnTo>
                  <a:lnTo>
                    <a:pt x="11" y="0"/>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10" name="CustomShape 11"/>
            <p:cNvSpPr/>
            <p:nvPr/>
          </p:nvSpPr>
          <p:spPr>
            <a:xfrm>
              <a:off x="4082040" y="4728240"/>
              <a:ext cx="123120" cy="7920"/>
            </a:xfrm>
            <a:custGeom>
              <a:avLst/>
              <a:gdLst/>
              <a:ahLst/>
              <a:cxnLst/>
              <a:rect l="l" t="t"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11" name="CustomShape 12"/>
            <p:cNvSpPr/>
            <p:nvPr/>
          </p:nvSpPr>
          <p:spPr>
            <a:xfrm>
              <a:off x="2095560" y="4750560"/>
              <a:ext cx="360" cy="360"/>
            </a:xfrm>
            <a:custGeom>
              <a:avLst/>
              <a:gdLst/>
              <a:ahLst/>
              <a:cxnLst/>
              <a:rect l="l" t="t" r="r" b="b"/>
              <a:pathLst>
                <a:path w="1">
                  <a:moveTo>
                    <a:pt x="0" y="0"/>
                  </a:moveTo>
                  <a:lnTo>
                    <a:pt x="0" y="0"/>
                  </a:lnTo>
                  <a:lnTo>
                    <a:pt x="1" y="0"/>
                  </a:lnTo>
                  <a:cubicBezTo>
                    <a:pt x="0" y="0"/>
                    <a:pt x="0" y="0"/>
                    <a:pt x="0" y="0"/>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12" name="CustomShape 13"/>
            <p:cNvSpPr/>
            <p:nvPr/>
          </p:nvSpPr>
          <p:spPr>
            <a:xfrm>
              <a:off x="2096280" y="4749840"/>
              <a:ext cx="13320" cy="360"/>
            </a:xfrm>
            <a:custGeom>
              <a:avLst/>
              <a:gdLst/>
              <a:ahLst/>
              <a:cxnLst/>
              <a:rect l="l" t="t" r="r" b="b"/>
              <a:pathLst>
                <a:path w="19" h="1">
                  <a:moveTo>
                    <a:pt x="3" y="0"/>
                  </a:moveTo>
                  <a:lnTo>
                    <a:pt x="3" y="0"/>
                  </a:lnTo>
                  <a:lnTo>
                    <a:pt x="0" y="1"/>
                  </a:lnTo>
                  <a:cubicBezTo>
                    <a:pt x="4" y="0"/>
                    <a:pt x="19" y="0"/>
                    <a:pt x="3" y="0"/>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13" name="CustomShape 14"/>
            <p:cNvSpPr/>
            <p:nvPr/>
          </p:nvSpPr>
          <p:spPr>
            <a:xfrm>
              <a:off x="3720960" y="4767480"/>
              <a:ext cx="17280" cy="1440"/>
            </a:xfrm>
            <a:custGeom>
              <a:avLst/>
              <a:gdLst/>
              <a:ahLst/>
              <a:cxnLst/>
              <a:rect l="l" t="t" r="r" b="b"/>
              <a:pathLst>
                <a:path w="25" h="2">
                  <a:moveTo>
                    <a:pt x="13" y="0"/>
                  </a:moveTo>
                  <a:lnTo>
                    <a:pt x="13" y="0"/>
                  </a:lnTo>
                  <a:cubicBezTo>
                    <a:pt x="12" y="0"/>
                    <a:pt x="7" y="1"/>
                    <a:pt x="0" y="2"/>
                  </a:cubicBezTo>
                  <a:lnTo>
                    <a:pt x="25" y="0"/>
                  </a:lnTo>
                  <a:lnTo>
                    <a:pt x="13" y="0"/>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14" name="CustomShape 15"/>
            <p:cNvSpPr/>
            <p:nvPr/>
          </p:nvSpPr>
          <p:spPr>
            <a:xfrm>
              <a:off x="3769920" y="4760640"/>
              <a:ext cx="60480" cy="1440"/>
            </a:xfrm>
            <a:custGeom>
              <a:avLst/>
              <a:gdLst/>
              <a:ahLst/>
              <a:cxnLst/>
              <a:rect l="l" t="t" r="r" b="b"/>
              <a:pathLst>
                <a:path w="85" h="2">
                  <a:moveTo>
                    <a:pt x="0" y="2"/>
                  </a:moveTo>
                  <a:lnTo>
                    <a:pt x="0" y="2"/>
                  </a:lnTo>
                  <a:lnTo>
                    <a:pt x="62" y="1"/>
                  </a:lnTo>
                  <a:lnTo>
                    <a:pt x="85" y="0"/>
                  </a:lnTo>
                  <a:lnTo>
                    <a:pt x="0" y="2"/>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15" name="CustomShape 16"/>
            <p:cNvSpPr/>
            <p:nvPr/>
          </p:nvSpPr>
          <p:spPr>
            <a:xfrm>
              <a:off x="2985480" y="4766760"/>
              <a:ext cx="711360" cy="19800"/>
            </a:xfrm>
            <a:custGeom>
              <a:avLst/>
              <a:gdLst/>
              <a:ahLst/>
              <a:cxnLst/>
              <a:rect l="l" t="t"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16" name="CustomShape 17"/>
            <p:cNvSpPr/>
            <p:nvPr/>
          </p:nvSpPr>
          <p:spPr>
            <a:xfrm>
              <a:off x="3462120" y="4771800"/>
              <a:ext cx="7200" cy="360"/>
            </a:xfrm>
            <a:custGeom>
              <a:avLst/>
              <a:gdLst/>
              <a:ahLst/>
              <a:cxnLst/>
              <a:rect l="l" t="t" r="r" b="b"/>
              <a:pathLst>
                <a:path w="10">
                  <a:moveTo>
                    <a:pt x="10" y="0"/>
                  </a:moveTo>
                  <a:lnTo>
                    <a:pt x="10" y="0"/>
                  </a:lnTo>
                  <a:lnTo>
                    <a:pt x="0" y="0"/>
                  </a:lnTo>
                  <a:cubicBezTo>
                    <a:pt x="1" y="0"/>
                    <a:pt x="4" y="0"/>
                    <a:pt x="10" y="0"/>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17" name="CustomShape 18"/>
            <p:cNvSpPr/>
            <p:nvPr/>
          </p:nvSpPr>
          <p:spPr>
            <a:xfrm>
              <a:off x="3326040" y="4775040"/>
              <a:ext cx="7920" cy="360"/>
            </a:xfrm>
            <a:custGeom>
              <a:avLst/>
              <a:gdLst/>
              <a:ahLst/>
              <a:cxnLst/>
              <a:rect l="l" t="t" r="r" b="b"/>
              <a:pathLst>
                <a:path w="12">
                  <a:moveTo>
                    <a:pt x="11" y="0"/>
                  </a:moveTo>
                  <a:lnTo>
                    <a:pt x="11" y="0"/>
                  </a:lnTo>
                  <a:cubicBezTo>
                    <a:pt x="12" y="0"/>
                    <a:pt x="11" y="0"/>
                    <a:pt x="12" y="0"/>
                  </a:cubicBezTo>
                  <a:lnTo>
                    <a:pt x="0" y="0"/>
                  </a:lnTo>
                  <a:lnTo>
                    <a:pt x="11" y="0"/>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18" name="CustomShape 19"/>
            <p:cNvSpPr/>
            <p:nvPr/>
          </p:nvSpPr>
          <p:spPr>
            <a:xfrm>
              <a:off x="3706200" y="4762440"/>
              <a:ext cx="16920" cy="360"/>
            </a:xfrm>
            <a:custGeom>
              <a:avLst/>
              <a:gdLst/>
              <a:ahLst/>
              <a:cxnLst/>
              <a:rect l="l" t="t" r="r" b="b"/>
              <a:pathLst>
                <a:path w="24" h="1">
                  <a:moveTo>
                    <a:pt x="3" y="1"/>
                  </a:moveTo>
                  <a:lnTo>
                    <a:pt x="3" y="1"/>
                  </a:lnTo>
                  <a:lnTo>
                    <a:pt x="24" y="0"/>
                  </a:lnTo>
                  <a:lnTo>
                    <a:pt x="8" y="1"/>
                  </a:lnTo>
                  <a:cubicBezTo>
                    <a:pt x="2" y="1"/>
                    <a:pt x="0" y="1"/>
                    <a:pt x="3" y="1"/>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19" name="CustomShape 20"/>
            <p:cNvSpPr/>
            <p:nvPr/>
          </p:nvSpPr>
          <p:spPr>
            <a:xfrm>
              <a:off x="3723840" y="4766760"/>
              <a:ext cx="6840" cy="360"/>
            </a:xfrm>
            <a:custGeom>
              <a:avLst/>
              <a:gdLst/>
              <a:ahLst/>
              <a:cxnLst/>
              <a:rect l="l" t="t" r="r" b="b"/>
              <a:pathLst>
                <a:path w="10" h="1">
                  <a:moveTo>
                    <a:pt x="4" y="0"/>
                  </a:moveTo>
                  <a:lnTo>
                    <a:pt x="4" y="0"/>
                  </a:lnTo>
                  <a:lnTo>
                    <a:pt x="0" y="1"/>
                  </a:lnTo>
                  <a:lnTo>
                    <a:pt x="9" y="1"/>
                  </a:lnTo>
                  <a:cubicBezTo>
                    <a:pt x="10" y="0"/>
                    <a:pt x="9" y="0"/>
                    <a:pt x="4" y="0"/>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20" name="CustomShape 21"/>
            <p:cNvSpPr/>
            <p:nvPr/>
          </p:nvSpPr>
          <p:spPr>
            <a:xfrm>
              <a:off x="2894040" y="4763160"/>
              <a:ext cx="8640" cy="1080"/>
            </a:xfrm>
            <a:custGeom>
              <a:avLst/>
              <a:gdLst/>
              <a:ahLst/>
              <a:cxnLst/>
              <a:rect l="l" t="t" r="r" b="b"/>
              <a:pathLst>
                <a:path w="13" h="1">
                  <a:moveTo>
                    <a:pt x="13" y="0"/>
                  </a:moveTo>
                  <a:lnTo>
                    <a:pt x="13" y="0"/>
                  </a:lnTo>
                  <a:lnTo>
                    <a:pt x="0" y="1"/>
                  </a:lnTo>
                  <a:cubicBezTo>
                    <a:pt x="8" y="1"/>
                    <a:pt x="11" y="1"/>
                    <a:pt x="13" y="0"/>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21" name="CustomShape 22"/>
            <p:cNvSpPr/>
            <p:nvPr/>
          </p:nvSpPr>
          <p:spPr>
            <a:xfrm>
              <a:off x="3090960" y="4767480"/>
              <a:ext cx="400320" cy="7920"/>
            </a:xfrm>
            <a:custGeom>
              <a:avLst/>
              <a:gdLst/>
              <a:ahLst/>
              <a:cxnLst/>
              <a:rect l="l" t="t"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22" name="CustomShape 23"/>
            <p:cNvSpPr/>
            <p:nvPr/>
          </p:nvSpPr>
          <p:spPr>
            <a:xfrm>
              <a:off x="3648240" y="4764240"/>
              <a:ext cx="6120" cy="360"/>
            </a:xfrm>
            <a:custGeom>
              <a:avLst/>
              <a:gdLst/>
              <a:ahLst/>
              <a:cxnLst/>
              <a:rect l="l" t="t" r="r" b="b"/>
              <a:pathLst>
                <a:path w="9">
                  <a:moveTo>
                    <a:pt x="9" y="0"/>
                  </a:moveTo>
                  <a:lnTo>
                    <a:pt x="9" y="0"/>
                  </a:lnTo>
                  <a:lnTo>
                    <a:pt x="0" y="0"/>
                  </a:lnTo>
                  <a:lnTo>
                    <a:pt x="9" y="0"/>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23" name="CustomShape 24"/>
            <p:cNvSpPr/>
            <p:nvPr/>
          </p:nvSpPr>
          <p:spPr>
            <a:xfrm>
              <a:off x="3664080" y="4769280"/>
              <a:ext cx="393120" cy="12240"/>
            </a:xfrm>
            <a:custGeom>
              <a:avLst/>
              <a:gdLst/>
              <a:ahLst/>
              <a:cxnLst/>
              <a:rect l="l" t="t"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24" name="CustomShape 25"/>
            <p:cNvSpPr/>
            <p:nvPr/>
          </p:nvSpPr>
          <p:spPr>
            <a:xfrm>
              <a:off x="7103880" y="4745880"/>
              <a:ext cx="6840" cy="1080"/>
            </a:xfrm>
            <a:custGeom>
              <a:avLst/>
              <a:gdLst/>
              <a:ahLst/>
              <a:cxnLst/>
              <a:rect l="l" t="t" r="r" b="b"/>
              <a:pathLst>
                <a:path w="10" h="1">
                  <a:moveTo>
                    <a:pt x="0" y="0"/>
                  </a:moveTo>
                  <a:lnTo>
                    <a:pt x="0" y="0"/>
                  </a:lnTo>
                  <a:lnTo>
                    <a:pt x="10" y="1"/>
                  </a:lnTo>
                  <a:cubicBezTo>
                    <a:pt x="8" y="1"/>
                    <a:pt x="4" y="1"/>
                    <a:pt x="0" y="0"/>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25" name="CustomShape 26"/>
            <p:cNvSpPr/>
            <p:nvPr/>
          </p:nvSpPr>
          <p:spPr>
            <a:xfrm>
              <a:off x="4946760" y="4739760"/>
              <a:ext cx="13680" cy="360"/>
            </a:xfrm>
            <a:custGeom>
              <a:avLst/>
              <a:gdLst/>
              <a:ahLst/>
              <a:cxnLst/>
              <a:rect l="l" t="t" r="r" b="b"/>
              <a:pathLst>
                <a:path w="20">
                  <a:moveTo>
                    <a:pt x="0" y="0"/>
                  </a:moveTo>
                  <a:lnTo>
                    <a:pt x="0" y="0"/>
                  </a:lnTo>
                  <a:lnTo>
                    <a:pt x="20" y="0"/>
                  </a:lnTo>
                  <a:lnTo>
                    <a:pt x="0" y="0"/>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26" name="CustomShape 27"/>
            <p:cNvSpPr/>
            <p:nvPr/>
          </p:nvSpPr>
          <p:spPr>
            <a:xfrm>
              <a:off x="5262840" y="4728240"/>
              <a:ext cx="19800" cy="360"/>
            </a:xfrm>
            <a:custGeom>
              <a:avLst/>
              <a:gdLst/>
              <a:ahLst/>
              <a:cxnLst/>
              <a:rect l="l" t="t" r="r" b="b"/>
              <a:pathLst>
                <a:path w="28" h="1">
                  <a:moveTo>
                    <a:pt x="0" y="1"/>
                  </a:moveTo>
                  <a:lnTo>
                    <a:pt x="0" y="1"/>
                  </a:lnTo>
                  <a:lnTo>
                    <a:pt x="28" y="0"/>
                  </a:lnTo>
                  <a:cubicBezTo>
                    <a:pt x="17" y="0"/>
                    <a:pt x="8" y="1"/>
                    <a:pt x="0" y="1"/>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27" name="CustomShape 28"/>
            <p:cNvSpPr/>
            <p:nvPr/>
          </p:nvSpPr>
          <p:spPr>
            <a:xfrm>
              <a:off x="6932520" y="4745160"/>
              <a:ext cx="3240" cy="360"/>
            </a:xfrm>
            <a:custGeom>
              <a:avLst/>
              <a:gdLst/>
              <a:ahLst/>
              <a:cxnLst/>
              <a:rect l="l" t="t" r="r" b="b"/>
              <a:pathLst>
                <a:path w="5">
                  <a:moveTo>
                    <a:pt x="5" y="0"/>
                  </a:moveTo>
                  <a:lnTo>
                    <a:pt x="5" y="0"/>
                  </a:lnTo>
                  <a:lnTo>
                    <a:pt x="4" y="0"/>
                  </a:lnTo>
                  <a:lnTo>
                    <a:pt x="0" y="0"/>
                  </a:lnTo>
                  <a:lnTo>
                    <a:pt x="5" y="0"/>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28" name="CustomShape 29"/>
            <p:cNvSpPr/>
            <p:nvPr/>
          </p:nvSpPr>
          <p:spPr>
            <a:xfrm>
              <a:off x="5896440" y="4737240"/>
              <a:ext cx="10800" cy="360"/>
            </a:xfrm>
            <a:custGeom>
              <a:avLst/>
              <a:gdLst/>
              <a:ahLst/>
              <a:cxnLst/>
              <a:rect l="l" t="t" r="r" b="b"/>
              <a:pathLst>
                <a:path w="16">
                  <a:moveTo>
                    <a:pt x="0" y="0"/>
                  </a:moveTo>
                  <a:lnTo>
                    <a:pt x="0" y="0"/>
                  </a:lnTo>
                  <a:cubicBezTo>
                    <a:pt x="4" y="0"/>
                    <a:pt x="9" y="0"/>
                    <a:pt x="16" y="0"/>
                  </a:cubicBezTo>
                  <a:cubicBezTo>
                    <a:pt x="15" y="0"/>
                    <a:pt x="9" y="0"/>
                    <a:pt x="0" y="0"/>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29" name="CustomShape 30"/>
            <p:cNvSpPr/>
            <p:nvPr/>
          </p:nvSpPr>
          <p:spPr>
            <a:xfrm>
              <a:off x="5258520" y="4728960"/>
              <a:ext cx="3240" cy="360"/>
            </a:xfrm>
            <a:custGeom>
              <a:avLst/>
              <a:gdLst/>
              <a:ahLst/>
              <a:cxnLst/>
              <a:rect l="l" t="t" r="r" b="b"/>
              <a:pathLst>
                <a:path w="5">
                  <a:moveTo>
                    <a:pt x="0" y="0"/>
                  </a:moveTo>
                  <a:lnTo>
                    <a:pt x="0" y="0"/>
                  </a:lnTo>
                  <a:lnTo>
                    <a:pt x="2" y="0"/>
                  </a:lnTo>
                  <a:lnTo>
                    <a:pt x="5" y="0"/>
                  </a:lnTo>
                  <a:lnTo>
                    <a:pt x="0" y="0"/>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30" name="CustomShape 31"/>
            <p:cNvSpPr/>
            <p:nvPr/>
          </p:nvSpPr>
          <p:spPr>
            <a:xfrm>
              <a:off x="4797720" y="4730760"/>
              <a:ext cx="9000" cy="360"/>
            </a:xfrm>
            <a:custGeom>
              <a:avLst/>
              <a:gdLst/>
              <a:ahLst/>
              <a:cxnLst/>
              <a:rect l="l" t="t" r="r" b="b"/>
              <a:pathLst>
                <a:path w="13">
                  <a:moveTo>
                    <a:pt x="13" y="0"/>
                  </a:moveTo>
                  <a:lnTo>
                    <a:pt x="13" y="0"/>
                  </a:lnTo>
                  <a:lnTo>
                    <a:pt x="0" y="0"/>
                  </a:lnTo>
                  <a:lnTo>
                    <a:pt x="13" y="0"/>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31" name="CustomShape 32"/>
            <p:cNvSpPr/>
            <p:nvPr/>
          </p:nvSpPr>
          <p:spPr>
            <a:xfrm>
              <a:off x="4818240" y="4739040"/>
              <a:ext cx="8640" cy="360"/>
            </a:xfrm>
            <a:custGeom>
              <a:avLst/>
              <a:gdLst/>
              <a:ahLst/>
              <a:cxnLst/>
              <a:rect l="l" t="t" r="r" b="b"/>
              <a:pathLst>
                <a:path w="12" h="1">
                  <a:moveTo>
                    <a:pt x="12" y="0"/>
                  </a:moveTo>
                  <a:lnTo>
                    <a:pt x="12" y="0"/>
                  </a:lnTo>
                  <a:lnTo>
                    <a:pt x="0" y="1"/>
                  </a:lnTo>
                  <a:lnTo>
                    <a:pt x="12" y="0"/>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32" name="CustomShape 33"/>
            <p:cNvSpPr/>
            <p:nvPr/>
          </p:nvSpPr>
          <p:spPr>
            <a:xfrm>
              <a:off x="4321440" y="4734360"/>
              <a:ext cx="18720" cy="360"/>
            </a:xfrm>
            <a:custGeom>
              <a:avLst/>
              <a:gdLst/>
              <a:ahLst/>
              <a:cxnLst/>
              <a:rect l="l" t="t" r="r" b="b"/>
              <a:pathLst>
                <a:path w="26">
                  <a:moveTo>
                    <a:pt x="26" y="0"/>
                  </a:moveTo>
                  <a:lnTo>
                    <a:pt x="26" y="0"/>
                  </a:lnTo>
                  <a:lnTo>
                    <a:pt x="0" y="0"/>
                  </a:lnTo>
                  <a:cubicBezTo>
                    <a:pt x="13" y="0"/>
                    <a:pt x="20" y="0"/>
                    <a:pt x="26" y="0"/>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33" name="CustomShape 34"/>
            <p:cNvSpPr/>
            <p:nvPr/>
          </p:nvSpPr>
          <p:spPr>
            <a:xfrm>
              <a:off x="4773960" y="4737240"/>
              <a:ext cx="3240" cy="1080"/>
            </a:xfrm>
            <a:custGeom>
              <a:avLst/>
              <a:gdLst/>
              <a:ahLst/>
              <a:cxnLst/>
              <a:rect l="l" t="t" r="r" b="b"/>
              <a:pathLst>
                <a:path w="5" h="1">
                  <a:moveTo>
                    <a:pt x="4" y="0"/>
                  </a:moveTo>
                  <a:lnTo>
                    <a:pt x="4" y="0"/>
                  </a:lnTo>
                  <a:lnTo>
                    <a:pt x="0" y="1"/>
                  </a:lnTo>
                  <a:cubicBezTo>
                    <a:pt x="3" y="1"/>
                    <a:pt x="5" y="1"/>
                    <a:pt x="4" y="0"/>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34" name="CustomShape 35"/>
            <p:cNvSpPr/>
            <p:nvPr/>
          </p:nvSpPr>
          <p:spPr>
            <a:xfrm>
              <a:off x="7222680" y="4756680"/>
              <a:ext cx="2160" cy="360"/>
            </a:xfrm>
            <a:custGeom>
              <a:avLst/>
              <a:gdLst/>
              <a:ahLst/>
              <a:cxnLst/>
              <a:rect l="l" t="t" r="r" b="b"/>
              <a:pathLst>
                <a:path w="3">
                  <a:moveTo>
                    <a:pt x="3" y="0"/>
                  </a:moveTo>
                  <a:lnTo>
                    <a:pt x="3" y="0"/>
                  </a:lnTo>
                  <a:lnTo>
                    <a:pt x="1" y="0"/>
                  </a:lnTo>
                  <a:lnTo>
                    <a:pt x="0" y="0"/>
                  </a:lnTo>
                  <a:lnTo>
                    <a:pt x="3" y="0"/>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35" name="CustomShape 36"/>
            <p:cNvSpPr/>
            <p:nvPr/>
          </p:nvSpPr>
          <p:spPr>
            <a:xfrm>
              <a:off x="7270560" y="4752360"/>
              <a:ext cx="16920" cy="360"/>
            </a:xfrm>
            <a:custGeom>
              <a:avLst/>
              <a:gdLst/>
              <a:ahLst/>
              <a:cxnLst/>
              <a:rect l="l" t="t" r="r" b="b"/>
              <a:pathLst>
                <a:path w="24">
                  <a:moveTo>
                    <a:pt x="0" y="0"/>
                  </a:moveTo>
                  <a:lnTo>
                    <a:pt x="0" y="0"/>
                  </a:lnTo>
                  <a:lnTo>
                    <a:pt x="24" y="0"/>
                  </a:lnTo>
                  <a:cubicBezTo>
                    <a:pt x="15" y="0"/>
                    <a:pt x="6" y="0"/>
                    <a:pt x="0" y="0"/>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36" name="CustomShape 37"/>
            <p:cNvSpPr/>
            <p:nvPr/>
          </p:nvSpPr>
          <p:spPr>
            <a:xfrm>
              <a:off x="6171840" y="4741560"/>
              <a:ext cx="20160" cy="1440"/>
            </a:xfrm>
            <a:custGeom>
              <a:avLst/>
              <a:gdLst/>
              <a:ahLst/>
              <a:cxnLst/>
              <a:rect l="l" t="t" r="r" b="b"/>
              <a:pathLst>
                <a:path w="29" h="2">
                  <a:moveTo>
                    <a:pt x="0" y="1"/>
                  </a:moveTo>
                  <a:lnTo>
                    <a:pt x="0" y="1"/>
                  </a:lnTo>
                  <a:cubicBezTo>
                    <a:pt x="7" y="1"/>
                    <a:pt x="23" y="2"/>
                    <a:pt x="15" y="2"/>
                  </a:cubicBezTo>
                  <a:cubicBezTo>
                    <a:pt x="29" y="2"/>
                    <a:pt x="28" y="0"/>
                    <a:pt x="0" y="1"/>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37" name="CustomShape 38"/>
            <p:cNvSpPr/>
            <p:nvPr/>
          </p:nvSpPr>
          <p:spPr>
            <a:xfrm>
              <a:off x="7129800" y="4773960"/>
              <a:ext cx="12600" cy="1080"/>
            </a:xfrm>
            <a:custGeom>
              <a:avLst/>
              <a:gdLst/>
              <a:ahLst/>
              <a:cxnLst/>
              <a:rect l="l" t="t" r="r" b="b"/>
              <a:pathLst>
                <a:path w="18" h="1">
                  <a:moveTo>
                    <a:pt x="3" y="1"/>
                  </a:moveTo>
                  <a:lnTo>
                    <a:pt x="3" y="1"/>
                  </a:lnTo>
                  <a:cubicBezTo>
                    <a:pt x="7" y="1"/>
                    <a:pt x="13" y="0"/>
                    <a:pt x="18" y="0"/>
                  </a:cubicBezTo>
                  <a:cubicBezTo>
                    <a:pt x="8" y="0"/>
                    <a:pt x="0" y="1"/>
                    <a:pt x="3" y="1"/>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38" name="CustomShape 39"/>
            <p:cNvSpPr/>
            <p:nvPr/>
          </p:nvSpPr>
          <p:spPr>
            <a:xfrm>
              <a:off x="7142760" y="4773240"/>
              <a:ext cx="9000" cy="360"/>
            </a:xfrm>
            <a:custGeom>
              <a:avLst/>
              <a:gdLst/>
              <a:ahLst/>
              <a:cxnLst/>
              <a:rect l="l" t="t" r="r" b="b"/>
              <a:pathLst>
                <a:path w="14" h="1">
                  <a:moveTo>
                    <a:pt x="0" y="1"/>
                  </a:moveTo>
                  <a:lnTo>
                    <a:pt x="0" y="1"/>
                  </a:lnTo>
                  <a:lnTo>
                    <a:pt x="14" y="0"/>
                  </a:lnTo>
                  <a:lnTo>
                    <a:pt x="0" y="1"/>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39" name="CustomShape 40"/>
            <p:cNvSpPr/>
            <p:nvPr/>
          </p:nvSpPr>
          <p:spPr>
            <a:xfrm>
              <a:off x="6038280" y="4766760"/>
              <a:ext cx="5400" cy="360"/>
            </a:xfrm>
            <a:custGeom>
              <a:avLst/>
              <a:gdLst/>
              <a:ahLst/>
              <a:cxnLst/>
              <a:rect l="l" t="t" r="r" b="b"/>
              <a:pathLst>
                <a:path w="8" h="1">
                  <a:moveTo>
                    <a:pt x="8" y="1"/>
                  </a:moveTo>
                  <a:lnTo>
                    <a:pt x="8" y="1"/>
                  </a:lnTo>
                  <a:cubicBezTo>
                    <a:pt x="6" y="0"/>
                    <a:pt x="3" y="0"/>
                    <a:pt x="0" y="0"/>
                  </a:cubicBezTo>
                  <a:cubicBezTo>
                    <a:pt x="1" y="0"/>
                    <a:pt x="4" y="1"/>
                    <a:pt x="8" y="1"/>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40" name="CustomShape 41"/>
            <p:cNvSpPr/>
            <p:nvPr/>
          </p:nvSpPr>
          <p:spPr>
            <a:xfrm>
              <a:off x="7227360" y="4744080"/>
              <a:ext cx="168840" cy="9000"/>
            </a:xfrm>
            <a:custGeom>
              <a:avLst/>
              <a:gdLst/>
              <a:ahLst/>
              <a:cxnLst/>
              <a:rect l="l" t="t"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41" name="CustomShape 42"/>
            <p:cNvSpPr/>
            <p:nvPr/>
          </p:nvSpPr>
          <p:spPr>
            <a:xfrm>
              <a:off x="7254360" y="4769280"/>
              <a:ext cx="3240" cy="360"/>
            </a:xfrm>
            <a:custGeom>
              <a:avLst/>
              <a:gdLst/>
              <a:ahLst/>
              <a:cxnLst/>
              <a:rect l="l" t="t" r="r" b="b"/>
              <a:pathLst>
                <a:path w="5">
                  <a:moveTo>
                    <a:pt x="0" y="0"/>
                  </a:moveTo>
                  <a:lnTo>
                    <a:pt x="0" y="0"/>
                  </a:lnTo>
                  <a:lnTo>
                    <a:pt x="1" y="0"/>
                  </a:lnTo>
                  <a:lnTo>
                    <a:pt x="5" y="0"/>
                  </a:lnTo>
                  <a:lnTo>
                    <a:pt x="0" y="0"/>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42" name="CustomShape 43"/>
            <p:cNvSpPr/>
            <p:nvPr/>
          </p:nvSpPr>
          <p:spPr>
            <a:xfrm>
              <a:off x="4338000" y="4773960"/>
              <a:ext cx="6120" cy="1080"/>
            </a:xfrm>
            <a:custGeom>
              <a:avLst/>
              <a:gdLst/>
              <a:ahLst/>
              <a:cxnLst/>
              <a:rect l="l" t="t" r="r" b="b"/>
              <a:pathLst>
                <a:path w="9" h="1">
                  <a:moveTo>
                    <a:pt x="8" y="0"/>
                  </a:moveTo>
                  <a:lnTo>
                    <a:pt x="8" y="0"/>
                  </a:lnTo>
                  <a:lnTo>
                    <a:pt x="0" y="1"/>
                  </a:lnTo>
                  <a:cubicBezTo>
                    <a:pt x="7" y="0"/>
                    <a:pt x="9" y="0"/>
                    <a:pt x="8" y="0"/>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43" name="CustomShape 44"/>
            <p:cNvSpPr/>
            <p:nvPr/>
          </p:nvSpPr>
          <p:spPr>
            <a:xfrm>
              <a:off x="7212960" y="4759200"/>
              <a:ext cx="360" cy="360"/>
            </a:xfrm>
            <a:custGeom>
              <a:avLst/>
              <a:gdLst/>
              <a:ahLst/>
              <a:cxnLst/>
              <a:rect l="l" t="t" r="r" b="b"/>
              <a:pathLst>
                <a:path>
                  <a:moveTo>
                    <a:pt x="0" y="0"/>
                  </a:moveTo>
                  <a:lnTo>
                    <a:pt x="0" y="0"/>
                  </a:lnTo>
                  <a:lnTo>
                    <a:pt x="0" y="0"/>
                  </a:lnTo>
                  <a:cubicBezTo>
                    <a:pt x="0" y="0"/>
                    <a:pt x="0" y="0"/>
                    <a:pt x="0" y="0"/>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44" name="CustomShape 45"/>
            <p:cNvSpPr/>
            <p:nvPr/>
          </p:nvSpPr>
          <p:spPr>
            <a:xfrm>
              <a:off x="4489200" y="4773960"/>
              <a:ext cx="1440" cy="360"/>
            </a:xfrm>
            <a:custGeom>
              <a:avLst/>
              <a:gdLst/>
              <a:ahLst/>
              <a:cxnLst/>
              <a:rect l="l" t="t" r="r" b="b"/>
              <a:pathLst>
                <a:path w="2">
                  <a:moveTo>
                    <a:pt x="2" y="0"/>
                  </a:moveTo>
                  <a:lnTo>
                    <a:pt x="2" y="0"/>
                  </a:lnTo>
                  <a:lnTo>
                    <a:pt x="0" y="0"/>
                  </a:lnTo>
                  <a:cubicBezTo>
                    <a:pt x="1" y="0"/>
                    <a:pt x="1" y="0"/>
                    <a:pt x="2" y="0"/>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45" name="CustomShape 46"/>
            <p:cNvSpPr/>
            <p:nvPr/>
          </p:nvSpPr>
          <p:spPr>
            <a:xfrm>
              <a:off x="4525920" y="4730760"/>
              <a:ext cx="3240" cy="1080"/>
            </a:xfrm>
            <a:custGeom>
              <a:avLst/>
              <a:gdLst/>
              <a:ahLst/>
              <a:cxnLst/>
              <a:rect l="l" t="t" r="r" b="b"/>
              <a:pathLst>
                <a:path w="5" h="1">
                  <a:moveTo>
                    <a:pt x="5" y="1"/>
                  </a:moveTo>
                  <a:lnTo>
                    <a:pt x="5" y="1"/>
                  </a:lnTo>
                  <a:cubicBezTo>
                    <a:pt x="5" y="1"/>
                    <a:pt x="5" y="1"/>
                    <a:pt x="4" y="0"/>
                  </a:cubicBezTo>
                  <a:cubicBezTo>
                    <a:pt x="0" y="1"/>
                    <a:pt x="2" y="1"/>
                    <a:pt x="5" y="1"/>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46" name="CustomShape 47"/>
            <p:cNvSpPr/>
            <p:nvPr/>
          </p:nvSpPr>
          <p:spPr>
            <a:xfrm>
              <a:off x="4491000" y="4773960"/>
              <a:ext cx="360" cy="360"/>
            </a:xfrm>
            <a:custGeom>
              <a:avLst/>
              <a:gdLst/>
              <a:ahLst/>
              <a:cxnLst/>
              <a:rect l="l" t="t" r="r" b="b"/>
              <a:pathLst>
                <a:path>
                  <a:moveTo>
                    <a:pt x="0" y="0"/>
                  </a:moveTo>
                  <a:lnTo>
                    <a:pt x="0" y="0"/>
                  </a:lnTo>
                  <a:cubicBezTo>
                    <a:pt x="0" y="0"/>
                    <a:pt x="0" y="0"/>
                    <a:pt x="0" y="0"/>
                  </a:cubicBezTo>
                  <a:cubicBezTo>
                    <a:pt x="0" y="0"/>
                    <a:pt x="0" y="0"/>
                    <a:pt x="0" y="0"/>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47" name="CustomShape 48"/>
            <p:cNvSpPr/>
            <p:nvPr/>
          </p:nvSpPr>
          <p:spPr>
            <a:xfrm>
              <a:off x="5196600" y="4764960"/>
              <a:ext cx="6840" cy="360"/>
            </a:xfrm>
            <a:custGeom>
              <a:avLst/>
              <a:gdLst/>
              <a:ahLst/>
              <a:cxnLst/>
              <a:rect l="l" t="t" r="r" b="b"/>
              <a:pathLst>
                <a:path w="10" h="1">
                  <a:moveTo>
                    <a:pt x="10" y="1"/>
                  </a:moveTo>
                  <a:lnTo>
                    <a:pt x="10" y="1"/>
                  </a:lnTo>
                  <a:lnTo>
                    <a:pt x="2" y="0"/>
                  </a:lnTo>
                  <a:cubicBezTo>
                    <a:pt x="0" y="0"/>
                    <a:pt x="2" y="0"/>
                    <a:pt x="10" y="1"/>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48" name="CustomShape 49"/>
            <p:cNvSpPr/>
            <p:nvPr/>
          </p:nvSpPr>
          <p:spPr>
            <a:xfrm>
              <a:off x="5060520" y="4762440"/>
              <a:ext cx="2160" cy="360"/>
            </a:xfrm>
            <a:custGeom>
              <a:avLst/>
              <a:gdLst/>
              <a:ahLst/>
              <a:cxnLst/>
              <a:rect l="l" t="t" r="r" b="b"/>
              <a:pathLst>
                <a:path w="3">
                  <a:moveTo>
                    <a:pt x="3" y="0"/>
                  </a:moveTo>
                  <a:lnTo>
                    <a:pt x="3" y="0"/>
                  </a:lnTo>
                  <a:lnTo>
                    <a:pt x="0" y="0"/>
                  </a:lnTo>
                  <a:lnTo>
                    <a:pt x="3" y="0"/>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49" name="CustomShape 50"/>
            <p:cNvSpPr/>
            <p:nvPr/>
          </p:nvSpPr>
          <p:spPr>
            <a:xfrm>
              <a:off x="6122160" y="4733280"/>
              <a:ext cx="16200" cy="360"/>
            </a:xfrm>
            <a:custGeom>
              <a:avLst/>
              <a:gdLst/>
              <a:ahLst/>
              <a:cxnLst/>
              <a:rect l="l" t="t" r="r" b="b"/>
              <a:pathLst>
                <a:path w="23">
                  <a:moveTo>
                    <a:pt x="23" y="0"/>
                  </a:moveTo>
                  <a:lnTo>
                    <a:pt x="23" y="0"/>
                  </a:lnTo>
                  <a:lnTo>
                    <a:pt x="0" y="0"/>
                  </a:lnTo>
                  <a:lnTo>
                    <a:pt x="23" y="0"/>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50" name="CustomShape 51"/>
            <p:cNvSpPr/>
            <p:nvPr/>
          </p:nvSpPr>
          <p:spPr>
            <a:xfrm>
              <a:off x="4482720" y="4773960"/>
              <a:ext cx="6120" cy="1080"/>
            </a:xfrm>
            <a:custGeom>
              <a:avLst/>
              <a:gdLst/>
              <a:ahLst/>
              <a:cxnLst/>
              <a:rect l="l" t="t" r="r" b="b"/>
              <a:pathLst>
                <a:path w="9" h="1">
                  <a:moveTo>
                    <a:pt x="9" y="0"/>
                  </a:moveTo>
                  <a:lnTo>
                    <a:pt x="9" y="0"/>
                  </a:lnTo>
                  <a:lnTo>
                    <a:pt x="0" y="1"/>
                  </a:lnTo>
                  <a:cubicBezTo>
                    <a:pt x="5" y="0"/>
                    <a:pt x="8" y="0"/>
                    <a:pt x="9" y="0"/>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51" name="CustomShape 52"/>
            <p:cNvSpPr/>
            <p:nvPr/>
          </p:nvSpPr>
          <p:spPr>
            <a:xfrm>
              <a:off x="5414040" y="4754880"/>
              <a:ext cx="3600" cy="1080"/>
            </a:xfrm>
            <a:custGeom>
              <a:avLst/>
              <a:gdLst/>
              <a:ahLst/>
              <a:cxnLst/>
              <a:rect l="l" t="t" r="r" b="b"/>
              <a:pathLst>
                <a:path w="6" h="1">
                  <a:moveTo>
                    <a:pt x="6" y="0"/>
                  </a:moveTo>
                  <a:lnTo>
                    <a:pt x="6" y="0"/>
                  </a:lnTo>
                  <a:lnTo>
                    <a:pt x="0" y="1"/>
                  </a:lnTo>
                  <a:lnTo>
                    <a:pt x="4" y="1"/>
                  </a:lnTo>
                  <a:lnTo>
                    <a:pt x="6" y="0"/>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52" name="CustomShape 53"/>
            <p:cNvSpPr/>
            <p:nvPr/>
          </p:nvSpPr>
          <p:spPr>
            <a:xfrm>
              <a:off x="5392800" y="4752360"/>
              <a:ext cx="173880" cy="6120"/>
            </a:xfrm>
            <a:custGeom>
              <a:avLst/>
              <a:gdLst/>
              <a:ahLst/>
              <a:cxnLst/>
              <a:rect l="l" t="t"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53" name="CustomShape 54"/>
            <p:cNvSpPr/>
            <p:nvPr/>
          </p:nvSpPr>
          <p:spPr>
            <a:xfrm>
              <a:off x="5476680" y="4758120"/>
              <a:ext cx="9720" cy="360"/>
            </a:xfrm>
            <a:custGeom>
              <a:avLst/>
              <a:gdLst/>
              <a:ahLst/>
              <a:cxnLst/>
              <a:rect l="l" t="t" r="r" b="b"/>
              <a:pathLst>
                <a:path w="14">
                  <a:moveTo>
                    <a:pt x="14" y="0"/>
                  </a:moveTo>
                  <a:lnTo>
                    <a:pt x="14" y="0"/>
                  </a:lnTo>
                  <a:lnTo>
                    <a:pt x="0" y="0"/>
                  </a:lnTo>
                  <a:cubicBezTo>
                    <a:pt x="8" y="0"/>
                    <a:pt x="11" y="0"/>
                    <a:pt x="14" y="0"/>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54" name="CustomShape 55"/>
            <p:cNvSpPr/>
            <p:nvPr/>
          </p:nvSpPr>
          <p:spPr>
            <a:xfrm>
              <a:off x="5743440" y="4760640"/>
              <a:ext cx="11520" cy="360"/>
            </a:xfrm>
            <a:custGeom>
              <a:avLst/>
              <a:gdLst/>
              <a:ahLst/>
              <a:cxnLst/>
              <a:rect l="l" t="t" r="r" b="b"/>
              <a:pathLst>
                <a:path w="16" h="1">
                  <a:moveTo>
                    <a:pt x="0" y="1"/>
                  </a:moveTo>
                  <a:lnTo>
                    <a:pt x="0" y="1"/>
                  </a:lnTo>
                  <a:lnTo>
                    <a:pt x="16" y="0"/>
                  </a:lnTo>
                  <a:lnTo>
                    <a:pt x="0" y="1"/>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55" name="CustomShape 56"/>
            <p:cNvSpPr/>
            <p:nvPr/>
          </p:nvSpPr>
          <p:spPr>
            <a:xfrm>
              <a:off x="3862080" y="4760640"/>
              <a:ext cx="37440" cy="1440"/>
            </a:xfrm>
            <a:custGeom>
              <a:avLst/>
              <a:gdLst/>
              <a:ahLst/>
              <a:cxnLst/>
              <a:rect l="l" t="t" r="r" b="b"/>
              <a:pathLst>
                <a:path w="53" h="2">
                  <a:moveTo>
                    <a:pt x="0" y="0"/>
                  </a:moveTo>
                  <a:lnTo>
                    <a:pt x="0" y="0"/>
                  </a:lnTo>
                  <a:cubicBezTo>
                    <a:pt x="2" y="1"/>
                    <a:pt x="53" y="2"/>
                    <a:pt x="52" y="0"/>
                  </a:cubicBezTo>
                  <a:lnTo>
                    <a:pt x="6" y="0"/>
                  </a:lnTo>
                  <a:lnTo>
                    <a:pt x="0" y="0"/>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56" name="CustomShape 57"/>
            <p:cNvSpPr/>
            <p:nvPr/>
          </p:nvSpPr>
          <p:spPr>
            <a:xfrm>
              <a:off x="6428160" y="4754160"/>
              <a:ext cx="15120" cy="360"/>
            </a:xfrm>
            <a:custGeom>
              <a:avLst/>
              <a:gdLst/>
              <a:ahLst/>
              <a:cxnLst/>
              <a:rect l="l" t="t" r="r" b="b"/>
              <a:pathLst>
                <a:path w="21">
                  <a:moveTo>
                    <a:pt x="21" y="0"/>
                  </a:moveTo>
                  <a:lnTo>
                    <a:pt x="21" y="0"/>
                  </a:lnTo>
                  <a:lnTo>
                    <a:pt x="3" y="0"/>
                  </a:lnTo>
                  <a:lnTo>
                    <a:pt x="0" y="0"/>
                  </a:lnTo>
                  <a:cubicBezTo>
                    <a:pt x="4" y="0"/>
                    <a:pt x="15" y="0"/>
                    <a:pt x="21" y="0"/>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57" name="CustomShape 58"/>
            <p:cNvSpPr/>
            <p:nvPr/>
          </p:nvSpPr>
          <p:spPr>
            <a:xfrm>
              <a:off x="5519880" y="4752360"/>
              <a:ext cx="10800" cy="1080"/>
            </a:xfrm>
            <a:custGeom>
              <a:avLst/>
              <a:gdLst/>
              <a:ahLst/>
              <a:cxnLst/>
              <a:rect l="l" t="t" r="r" b="b"/>
              <a:pathLst>
                <a:path w="16" h="1">
                  <a:moveTo>
                    <a:pt x="16" y="0"/>
                  </a:moveTo>
                  <a:lnTo>
                    <a:pt x="16" y="0"/>
                  </a:lnTo>
                  <a:cubicBezTo>
                    <a:pt x="6" y="0"/>
                    <a:pt x="2" y="1"/>
                    <a:pt x="0" y="1"/>
                  </a:cubicBezTo>
                  <a:cubicBezTo>
                    <a:pt x="6" y="1"/>
                    <a:pt x="12" y="1"/>
                    <a:pt x="16" y="0"/>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58" name="CustomShape 59"/>
            <p:cNvSpPr/>
            <p:nvPr/>
          </p:nvSpPr>
          <p:spPr>
            <a:xfrm>
              <a:off x="6445440" y="4758120"/>
              <a:ext cx="42840" cy="1080"/>
            </a:xfrm>
            <a:custGeom>
              <a:avLst/>
              <a:gdLst/>
              <a:ahLst/>
              <a:cxnLst/>
              <a:rect l="l" t="t" r="r" b="b"/>
              <a:pathLst>
                <a:path w="60" h="2">
                  <a:moveTo>
                    <a:pt x="0" y="0"/>
                  </a:moveTo>
                  <a:lnTo>
                    <a:pt x="0" y="0"/>
                  </a:lnTo>
                  <a:cubicBezTo>
                    <a:pt x="7" y="0"/>
                    <a:pt x="18" y="1"/>
                    <a:pt x="19" y="2"/>
                  </a:cubicBezTo>
                  <a:cubicBezTo>
                    <a:pt x="34" y="2"/>
                    <a:pt x="45" y="1"/>
                    <a:pt x="60" y="1"/>
                  </a:cubicBezTo>
                  <a:cubicBezTo>
                    <a:pt x="43" y="1"/>
                    <a:pt x="23" y="1"/>
                    <a:pt x="0" y="0"/>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59" name="CustomShape 60"/>
            <p:cNvSpPr/>
            <p:nvPr/>
          </p:nvSpPr>
          <p:spPr>
            <a:xfrm>
              <a:off x="6488640" y="4758480"/>
              <a:ext cx="360" cy="360"/>
            </a:xfrm>
            <a:custGeom>
              <a:avLst/>
              <a:gdLst/>
              <a:ahLst/>
              <a:cxnLst/>
              <a:rect l="l" t="t" r="r" b="b"/>
              <a:pathLst>
                <a:path w="1">
                  <a:moveTo>
                    <a:pt x="1" y="0"/>
                  </a:moveTo>
                  <a:lnTo>
                    <a:pt x="1" y="0"/>
                  </a:lnTo>
                  <a:lnTo>
                    <a:pt x="0" y="0"/>
                  </a:lnTo>
                  <a:lnTo>
                    <a:pt x="1" y="0"/>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60" name="CustomShape 61"/>
            <p:cNvSpPr/>
            <p:nvPr/>
          </p:nvSpPr>
          <p:spPr>
            <a:xfrm>
              <a:off x="1189080" y="4724280"/>
              <a:ext cx="6137280" cy="53640"/>
            </a:xfrm>
            <a:custGeom>
              <a:avLst/>
              <a:gdLst/>
              <a:ahLst/>
              <a:cxnLst/>
              <a:rect l="l" t="t"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61" name="CustomShape 62"/>
            <p:cNvSpPr/>
            <p:nvPr/>
          </p:nvSpPr>
          <p:spPr>
            <a:xfrm>
              <a:off x="7230240" y="4754880"/>
              <a:ext cx="46800" cy="1440"/>
            </a:xfrm>
            <a:custGeom>
              <a:avLst/>
              <a:gdLst/>
              <a:ahLst/>
              <a:cxnLst/>
              <a:rect l="l" t="t" r="r" b="b"/>
              <a:pathLst>
                <a:path w="66" h="2">
                  <a:moveTo>
                    <a:pt x="19" y="2"/>
                  </a:moveTo>
                  <a:lnTo>
                    <a:pt x="19" y="2"/>
                  </a:lnTo>
                  <a:cubicBezTo>
                    <a:pt x="33" y="2"/>
                    <a:pt x="66" y="2"/>
                    <a:pt x="60" y="0"/>
                  </a:cubicBezTo>
                  <a:cubicBezTo>
                    <a:pt x="60" y="2"/>
                    <a:pt x="0" y="0"/>
                    <a:pt x="19" y="2"/>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62" name="CustomShape 63"/>
            <p:cNvSpPr/>
            <p:nvPr/>
          </p:nvSpPr>
          <p:spPr>
            <a:xfrm>
              <a:off x="7254360" y="4758120"/>
              <a:ext cx="29160" cy="360"/>
            </a:xfrm>
            <a:custGeom>
              <a:avLst/>
              <a:gdLst/>
              <a:ahLst/>
              <a:cxnLst/>
              <a:rect l="l" t="t" r="r" b="b"/>
              <a:pathLst>
                <a:path w="41" h="1">
                  <a:moveTo>
                    <a:pt x="25" y="1"/>
                  </a:moveTo>
                  <a:lnTo>
                    <a:pt x="25" y="1"/>
                  </a:lnTo>
                  <a:cubicBezTo>
                    <a:pt x="27" y="1"/>
                    <a:pt x="26" y="0"/>
                    <a:pt x="41" y="0"/>
                  </a:cubicBezTo>
                  <a:lnTo>
                    <a:pt x="0" y="0"/>
                  </a:lnTo>
                  <a:lnTo>
                    <a:pt x="25" y="1"/>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63" name="CustomShape 64"/>
            <p:cNvSpPr/>
            <p:nvPr/>
          </p:nvSpPr>
          <p:spPr>
            <a:xfrm>
              <a:off x="7301160" y="4766760"/>
              <a:ext cx="92520" cy="6120"/>
            </a:xfrm>
            <a:custGeom>
              <a:avLst/>
              <a:gdLst/>
              <a:ahLst/>
              <a:cxnLst/>
              <a:rect l="l" t="t"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64" name="CustomShape 65"/>
            <p:cNvSpPr/>
            <p:nvPr/>
          </p:nvSpPr>
          <p:spPr>
            <a:xfrm>
              <a:off x="7280640" y="4773240"/>
              <a:ext cx="27000" cy="360"/>
            </a:xfrm>
            <a:custGeom>
              <a:avLst/>
              <a:gdLst/>
              <a:ahLst/>
              <a:cxnLst/>
              <a:rect l="l" t="t" r="r" b="b"/>
              <a:pathLst>
                <a:path w="38" h="1">
                  <a:moveTo>
                    <a:pt x="4" y="1"/>
                  </a:moveTo>
                  <a:lnTo>
                    <a:pt x="4" y="1"/>
                  </a:lnTo>
                  <a:lnTo>
                    <a:pt x="38" y="0"/>
                  </a:lnTo>
                  <a:lnTo>
                    <a:pt x="34" y="0"/>
                  </a:lnTo>
                  <a:lnTo>
                    <a:pt x="0" y="1"/>
                  </a:lnTo>
                  <a:lnTo>
                    <a:pt x="4" y="1"/>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65" name="CustomShape 66"/>
            <p:cNvSpPr/>
            <p:nvPr/>
          </p:nvSpPr>
          <p:spPr>
            <a:xfrm>
              <a:off x="6732000" y="4736520"/>
              <a:ext cx="24480" cy="1440"/>
            </a:xfrm>
            <a:custGeom>
              <a:avLst/>
              <a:gdLst/>
              <a:ahLst/>
              <a:cxnLst/>
              <a:rect l="l" t="t" r="r" b="b"/>
              <a:pathLst>
                <a:path w="35" h="2">
                  <a:moveTo>
                    <a:pt x="35" y="2"/>
                  </a:moveTo>
                  <a:lnTo>
                    <a:pt x="35" y="2"/>
                  </a:lnTo>
                  <a:cubicBezTo>
                    <a:pt x="32" y="0"/>
                    <a:pt x="11" y="1"/>
                    <a:pt x="0" y="2"/>
                  </a:cubicBezTo>
                  <a:cubicBezTo>
                    <a:pt x="9" y="2"/>
                    <a:pt x="22" y="2"/>
                    <a:pt x="35" y="2"/>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66" name="CustomShape 67"/>
            <p:cNvSpPr/>
            <p:nvPr/>
          </p:nvSpPr>
          <p:spPr>
            <a:xfrm>
              <a:off x="1798920" y="4738320"/>
              <a:ext cx="184680" cy="360"/>
            </a:xfrm>
            <a:custGeom>
              <a:avLst/>
              <a:gdLst/>
              <a:ahLst/>
              <a:cxnLst/>
              <a:rect l="l" t="t" r="r" b="b"/>
              <a:pathLst>
                <a:path w="259" h="1">
                  <a:moveTo>
                    <a:pt x="259" y="0"/>
                  </a:moveTo>
                  <a:lnTo>
                    <a:pt x="259" y="0"/>
                  </a:lnTo>
                  <a:lnTo>
                    <a:pt x="0" y="1"/>
                  </a:lnTo>
                  <a:lnTo>
                    <a:pt x="259" y="0"/>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67" name="CustomShape 68"/>
            <p:cNvSpPr/>
            <p:nvPr/>
          </p:nvSpPr>
          <p:spPr>
            <a:xfrm>
              <a:off x="6120360" y="4737240"/>
              <a:ext cx="144000" cy="5400"/>
            </a:xfrm>
            <a:custGeom>
              <a:avLst/>
              <a:gdLst/>
              <a:ahLst/>
              <a:cxnLst/>
              <a:rect l="l" t="t" r="r" b="b"/>
              <a:pathLst>
                <a:path w="202" h="6">
                  <a:moveTo>
                    <a:pt x="30" y="6"/>
                  </a:moveTo>
                  <a:lnTo>
                    <a:pt x="30" y="6"/>
                  </a:lnTo>
                  <a:cubicBezTo>
                    <a:pt x="100" y="5"/>
                    <a:pt x="131" y="3"/>
                    <a:pt x="202" y="3"/>
                  </a:cubicBezTo>
                  <a:cubicBezTo>
                    <a:pt x="109" y="0"/>
                    <a:pt x="79" y="6"/>
                    <a:pt x="0" y="3"/>
                  </a:cubicBezTo>
                  <a:lnTo>
                    <a:pt x="30" y="6"/>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68" name="CustomShape 69"/>
            <p:cNvSpPr/>
            <p:nvPr/>
          </p:nvSpPr>
          <p:spPr>
            <a:xfrm>
              <a:off x="6121440" y="4733280"/>
              <a:ext cx="52920" cy="3600"/>
            </a:xfrm>
            <a:custGeom>
              <a:avLst/>
              <a:gdLst/>
              <a:ahLst/>
              <a:cxnLst/>
              <a:rect l="l" t="t" r="r" b="b"/>
              <a:pathLst>
                <a:path w="75" h="4">
                  <a:moveTo>
                    <a:pt x="54" y="0"/>
                  </a:moveTo>
                  <a:lnTo>
                    <a:pt x="54" y="0"/>
                  </a:lnTo>
                  <a:cubicBezTo>
                    <a:pt x="65" y="2"/>
                    <a:pt x="0" y="3"/>
                    <a:pt x="10" y="4"/>
                  </a:cubicBezTo>
                  <a:cubicBezTo>
                    <a:pt x="57" y="4"/>
                    <a:pt x="32" y="2"/>
                    <a:pt x="75" y="2"/>
                  </a:cubicBezTo>
                  <a:lnTo>
                    <a:pt x="54" y="0"/>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69" name="CustomShape 70"/>
            <p:cNvSpPr/>
            <p:nvPr/>
          </p:nvSpPr>
          <p:spPr>
            <a:xfrm>
              <a:off x="6369840" y="4770000"/>
              <a:ext cx="14400" cy="1080"/>
            </a:xfrm>
            <a:custGeom>
              <a:avLst/>
              <a:gdLst/>
              <a:ahLst/>
              <a:cxnLst/>
              <a:rect l="l" t="t" r="r" b="b"/>
              <a:pathLst>
                <a:path w="21" h="1">
                  <a:moveTo>
                    <a:pt x="21" y="0"/>
                  </a:moveTo>
                  <a:lnTo>
                    <a:pt x="21" y="0"/>
                  </a:lnTo>
                  <a:lnTo>
                    <a:pt x="0" y="1"/>
                  </a:lnTo>
                  <a:lnTo>
                    <a:pt x="17" y="1"/>
                  </a:lnTo>
                  <a:lnTo>
                    <a:pt x="21" y="0"/>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70" name="CustomShape 71"/>
            <p:cNvSpPr/>
            <p:nvPr/>
          </p:nvSpPr>
          <p:spPr>
            <a:xfrm>
              <a:off x="5913360" y="4733280"/>
              <a:ext cx="24480" cy="1080"/>
            </a:xfrm>
            <a:custGeom>
              <a:avLst/>
              <a:gdLst/>
              <a:ahLst/>
              <a:cxnLst/>
              <a:rect l="l" t="t" r="r" b="b"/>
              <a:pathLst>
                <a:path w="35" h="1">
                  <a:moveTo>
                    <a:pt x="27" y="1"/>
                  </a:moveTo>
                  <a:lnTo>
                    <a:pt x="27" y="1"/>
                  </a:lnTo>
                  <a:lnTo>
                    <a:pt x="35" y="1"/>
                  </a:lnTo>
                  <a:lnTo>
                    <a:pt x="0" y="0"/>
                  </a:lnTo>
                  <a:lnTo>
                    <a:pt x="27" y="1"/>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71" name="CustomShape 72"/>
            <p:cNvSpPr/>
            <p:nvPr/>
          </p:nvSpPr>
          <p:spPr>
            <a:xfrm>
              <a:off x="5938200" y="4733280"/>
              <a:ext cx="5400" cy="1080"/>
            </a:xfrm>
            <a:custGeom>
              <a:avLst/>
              <a:gdLst/>
              <a:ahLst/>
              <a:cxnLst/>
              <a:rect l="l" t="t" r="r" b="b"/>
              <a:pathLst>
                <a:path w="8" h="1">
                  <a:moveTo>
                    <a:pt x="8" y="0"/>
                  </a:moveTo>
                  <a:lnTo>
                    <a:pt x="8" y="0"/>
                  </a:lnTo>
                  <a:lnTo>
                    <a:pt x="0" y="1"/>
                  </a:lnTo>
                  <a:lnTo>
                    <a:pt x="8" y="0"/>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72" name="CustomShape 73"/>
            <p:cNvSpPr/>
            <p:nvPr/>
          </p:nvSpPr>
          <p:spPr>
            <a:xfrm>
              <a:off x="6365520" y="4775040"/>
              <a:ext cx="33480" cy="360"/>
            </a:xfrm>
            <a:custGeom>
              <a:avLst/>
              <a:gdLst/>
              <a:ahLst/>
              <a:cxnLst/>
              <a:rect l="l" t="t" r="r" b="b"/>
              <a:pathLst>
                <a:path w="47" h="1">
                  <a:moveTo>
                    <a:pt x="0" y="0"/>
                  </a:moveTo>
                  <a:lnTo>
                    <a:pt x="0" y="0"/>
                  </a:lnTo>
                  <a:lnTo>
                    <a:pt x="32" y="1"/>
                  </a:lnTo>
                  <a:lnTo>
                    <a:pt x="47" y="0"/>
                  </a:lnTo>
                  <a:lnTo>
                    <a:pt x="0" y="0"/>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73" name="CustomShape 74"/>
            <p:cNvSpPr/>
            <p:nvPr/>
          </p:nvSpPr>
          <p:spPr>
            <a:xfrm>
              <a:off x="6156360" y="4761000"/>
              <a:ext cx="30960" cy="1080"/>
            </a:xfrm>
            <a:custGeom>
              <a:avLst/>
              <a:gdLst/>
              <a:ahLst/>
              <a:cxnLst/>
              <a:rect l="l" t="t" r="r" b="b"/>
              <a:pathLst>
                <a:path w="44" h="1">
                  <a:moveTo>
                    <a:pt x="16" y="1"/>
                  </a:moveTo>
                  <a:lnTo>
                    <a:pt x="16" y="1"/>
                  </a:lnTo>
                  <a:lnTo>
                    <a:pt x="44" y="1"/>
                  </a:lnTo>
                  <a:cubicBezTo>
                    <a:pt x="39" y="1"/>
                    <a:pt x="0" y="0"/>
                    <a:pt x="16" y="1"/>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74" name="CustomShape 75"/>
            <p:cNvSpPr/>
            <p:nvPr/>
          </p:nvSpPr>
          <p:spPr>
            <a:xfrm>
              <a:off x="5756400" y="4733280"/>
              <a:ext cx="26280" cy="1080"/>
            </a:xfrm>
            <a:custGeom>
              <a:avLst/>
              <a:gdLst/>
              <a:ahLst/>
              <a:cxnLst/>
              <a:rect l="l" t="t" r="r" b="b"/>
              <a:pathLst>
                <a:path w="37" h="1">
                  <a:moveTo>
                    <a:pt x="34" y="0"/>
                  </a:moveTo>
                  <a:lnTo>
                    <a:pt x="34" y="0"/>
                  </a:lnTo>
                  <a:lnTo>
                    <a:pt x="0" y="1"/>
                  </a:lnTo>
                  <a:lnTo>
                    <a:pt x="3" y="1"/>
                  </a:lnTo>
                  <a:lnTo>
                    <a:pt x="37" y="0"/>
                  </a:lnTo>
                  <a:lnTo>
                    <a:pt x="34" y="0"/>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75" name="CustomShape 76"/>
            <p:cNvSpPr/>
            <p:nvPr/>
          </p:nvSpPr>
          <p:spPr>
            <a:xfrm>
              <a:off x="5970960" y="4768920"/>
              <a:ext cx="53280" cy="1080"/>
            </a:xfrm>
            <a:custGeom>
              <a:avLst/>
              <a:gdLst/>
              <a:ahLst/>
              <a:cxnLst/>
              <a:rect l="l" t="t" r="r" b="b"/>
              <a:pathLst>
                <a:path w="76" h="2">
                  <a:moveTo>
                    <a:pt x="56" y="0"/>
                  </a:moveTo>
                  <a:lnTo>
                    <a:pt x="56" y="0"/>
                  </a:lnTo>
                  <a:cubicBezTo>
                    <a:pt x="76" y="2"/>
                    <a:pt x="0" y="0"/>
                    <a:pt x="40" y="2"/>
                  </a:cubicBezTo>
                  <a:cubicBezTo>
                    <a:pt x="76" y="2"/>
                    <a:pt x="61" y="1"/>
                    <a:pt x="56" y="0"/>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76" name="CustomShape 77"/>
            <p:cNvSpPr/>
            <p:nvPr/>
          </p:nvSpPr>
          <p:spPr>
            <a:xfrm>
              <a:off x="5706000" y="4755960"/>
              <a:ext cx="9720" cy="360"/>
            </a:xfrm>
            <a:custGeom>
              <a:avLst/>
              <a:gdLst/>
              <a:ahLst/>
              <a:cxnLst/>
              <a:rect l="l" t="t" r="r" b="b"/>
              <a:pathLst>
                <a:path w="14" h="1">
                  <a:moveTo>
                    <a:pt x="14" y="0"/>
                  </a:moveTo>
                  <a:lnTo>
                    <a:pt x="14" y="0"/>
                  </a:lnTo>
                  <a:cubicBezTo>
                    <a:pt x="9" y="0"/>
                    <a:pt x="5" y="0"/>
                    <a:pt x="0" y="1"/>
                  </a:cubicBezTo>
                  <a:lnTo>
                    <a:pt x="14" y="0"/>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77" name="CustomShape 78"/>
            <p:cNvSpPr/>
            <p:nvPr/>
          </p:nvSpPr>
          <p:spPr>
            <a:xfrm>
              <a:off x="5716080" y="4755960"/>
              <a:ext cx="28440" cy="360"/>
            </a:xfrm>
            <a:custGeom>
              <a:avLst/>
              <a:gdLst/>
              <a:ahLst/>
              <a:cxnLst/>
              <a:rect l="l" t="t" r="r" b="b"/>
              <a:pathLst>
                <a:path w="40" h="1">
                  <a:moveTo>
                    <a:pt x="0" y="0"/>
                  </a:moveTo>
                  <a:lnTo>
                    <a:pt x="0" y="0"/>
                  </a:lnTo>
                  <a:cubicBezTo>
                    <a:pt x="15" y="0"/>
                    <a:pt x="30" y="1"/>
                    <a:pt x="40" y="1"/>
                  </a:cubicBezTo>
                  <a:cubicBezTo>
                    <a:pt x="21" y="0"/>
                    <a:pt x="15" y="0"/>
                    <a:pt x="0" y="0"/>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78" name="CustomShape 79"/>
            <p:cNvSpPr/>
            <p:nvPr/>
          </p:nvSpPr>
          <p:spPr>
            <a:xfrm>
              <a:off x="5591520" y="4754880"/>
              <a:ext cx="33480" cy="2880"/>
            </a:xfrm>
            <a:custGeom>
              <a:avLst/>
              <a:gdLst/>
              <a:ahLst/>
              <a:cxnLst/>
              <a:rect l="l" t="t"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79" name="CustomShape 80"/>
            <p:cNvSpPr/>
            <p:nvPr/>
          </p:nvSpPr>
          <p:spPr>
            <a:xfrm>
              <a:off x="5142240" y="4728240"/>
              <a:ext cx="91800" cy="2160"/>
            </a:xfrm>
            <a:custGeom>
              <a:avLst/>
              <a:gdLst/>
              <a:ahLst/>
              <a:cxnLst/>
              <a:rect l="l" t="t" r="r" b="b"/>
              <a:pathLst>
                <a:path w="129" h="3">
                  <a:moveTo>
                    <a:pt x="0" y="0"/>
                  </a:moveTo>
                  <a:lnTo>
                    <a:pt x="0" y="0"/>
                  </a:lnTo>
                  <a:cubicBezTo>
                    <a:pt x="50" y="1"/>
                    <a:pt x="63" y="1"/>
                    <a:pt x="60" y="2"/>
                  </a:cubicBezTo>
                  <a:cubicBezTo>
                    <a:pt x="108" y="3"/>
                    <a:pt x="100" y="0"/>
                    <a:pt x="129" y="0"/>
                  </a:cubicBezTo>
                  <a:lnTo>
                    <a:pt x="0" y="0"/>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80" name="CustomShape 81"/>
            <p:cNvSpPr/>
            <p:nvPr/>
          </p:nvSpPr>
          <p:spPr>
            <a:xfrm>
              <a:off x="5234400" y="4728240"/>
              <a:ext cx="11880" cy="360"/>
            </a:xfrm>
            <a:custGeom>
              <a:avLst/>
              <a:gdLst/>
              <a:ahLst/>
              <a:cxnLst/>
              <a:rect l="l" t="t" r="r" b="b"/>
              <a:pathLst>
                <a:path w="18">
                  <a:moveTo>
                    <a:pt x="0" y="0"/>
                  </a:moveTo>
                  <a:lnTo>
                    <a:pt x="0" y="0"/>
                  </a:lnTo>
                  <a:lnTo>
                    <a:pt x="18" y="0"/>
                  </a:lnTo>
                  <a:lnTo>
                    <a:pt x="0" y="0"/>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81" name="CustomShape 82"/>
            <p:cNvSpPr/>
            <p:nvPr/>
          </p:nvSpPr>
          <p:spPr>
            <a:xfrm>
              <a:off x="5715000" y="4771440"/>
              <a:ext cx="21600" cy="1440"/>
            </a:xfrm>
            <a:custGeom>
              <a:avLst/>
              <a:gdLst/>
              <a:ahLst/>
              <a:cxnLst/>
              <a:rect l="l" t="t" r="r" b="b"/>
              <a:pathLst>
                <a:path w="31" h="2">
                  <a:moveTo>
                    <a:pt x="31" y="0"/>
                  </a:moveTo>
                  <a:lnTo>
                    <a:pt x="31" y="0"/>
                  </a:lnTo>
                  <a:lnTo>
                    <a:pt x="0" y="2"/>
                  </a:lnTo>
                  <a:lnTo>
                    <a:pt x="11" y="2"/>
                  </a:lnTo>
                  <a:lnTo>
                    <a:pt x="31" y="0"/>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82" name="CustomShape 83"/>
            <p:cNvSpPr/>
            <p:nvPr/>
          </p:nvSpPr>
          <p:spPr>
            <a:xfrm>
              <a:off x="5082480" y="4727520"/>
              <a:ext cx="30240" cy="360"/>
            </a:xfrm>
            <a:custGeom>
              <a:avLst/>
              <a:gdLst/>
              <a:ahLst/>
              <a:cxnLst/>
              <a:rect l="l" t="t" r="r" b="b"/>
              <a:pathLst>
                <a:path w="43" h="1">
                  <a:moveTo>
                    <a:pt x="9" y="1"/>
                  </a:moveTo>
                  <a:lnTo>
                    <a:pt x="9" y="1"/>
                  </a:lnTo>
                  <a:cubicBezTo>
                    <a:pt x="18" y="1"/>
                    <a:pt x="33" y="1"/>
                    <a:pt x="41" y="1"/>
                  </a:cubicBezTo>
                  <a:cubicBezTo>
                    <a:pt x="43" y="0"/>
                    <a:pt x="0" y="1"/>
                    <a:pt x="9" y="1"/>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83" name="CustomShape 84"/>
            <p:cNvSpPr/>
            <p:nvPr/>
          </p:nvSpPr>
          <p:spPr>
            <a:xfrm>
              <a:off x="5226120" y="4751640"/>
              <a:ext cx="35640" cy="2160"/>
            </a:xfrm>
            <a:custGeom>
              <a:avLst/>
              <a:gdLst/>
              <a:ahLst/>
              <a:cxnLst/>
              <a:rect l="l" t="t" r="r" b="b"/>
              <a:pathLst>
                <a:path w="50" h="3">
                  <a:moveTo>
                    <a:pt x="0" y="2"/>
                  </a:moveTo>
                  <a:lnTo>
                    <a:pt x="0" y="2"/>
                  </a:lnTo>
                  <a:cubicBezTo>
                    <a:pt x="6" y="3"/>
                    <a:pt x="37" y="2"/>
                    <a:pt x="50" y="3"/>
                  </a:cubicBezTo>
                  <a:cubicBezTo>
                    <a:pt x="32" y="2"/>
                    <a:pt x="17" y="0"/>
                    <a:pt x="0" y="2"/>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84" name="CustomShape 85"/>
            <p:cNvSpPr/>
            <p:nvPr/>
          </p:nvSpPr>
          <p:spPr>
            <a:xfrm>
              <a:off x="4986720" y="4731840"/>
              <a:ext cx="35280" cy="2880"/>
            </a:xfrm>
            <a:custGeom>
              <a:avLst/>
              <a:gdLst/>
              <a:ahLst/>
              <a:cxnLst/>
              <a:rect l="l" t="t" r="r" b="b"/>
              <a:pathLst>
                <a:path w="49" h="4">
                  <a:moveTo>
                    <a:pt x="0" y="1"/>
                  </a:moveTo>
                  <a:lnTo>
                    <a:pt x="0" y="1"/>
                  </a:lnTo>
                  <a:cubicBezTo>
                    <a:pt x="10" y="2"/>
                    <a:pt x="24" y="2"/>
                    <a:pt x="18" y="4"/>
                  </a:cubicBezTo>
                  <a:cubicBezTo>
                    <a:pt x="31" y="3"/>
                    <a:pt x="49" y="0"/>
                    <a:pt x="0" y="1"/>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85" name="CustomShape 86"/>
            <p:cNvSpPr/>
            <p:nvPr/>
          </p:nvSpPr>
          <p:spPr>
            <a:xfrm>
              <a:off x="5160960" y="4752360"/>
              <a:ext cx="29880" cy="1080"/>
            </a:xfrm>
            <a:custGeom>
              <a:avLst/>
              <a:gdLst/>
              <a:ahLst/>
              <a:cxnLst/>
              <a:rect l="l" t="t" r="r" b="b"/>
              <a:pathLst>
                <a:path w="42" h="1">
                  <a:moveTo>
                    <a:pt x="0" y="1"/>
                  </a:moveTo>
                  <a:lnTo>
                    <a:pt x="0" y="1"/>
                  </a:lnTo>
                  <a:lnTo>
                    <a:pt x="8" y="1"/>
                  </a:lnTo>
                  <a:lnTo>
                    <a:pt x="42" y="0"/>
                  </a:lnTo>
                  <a:lnTo>
                    <a:pt x="0" y="1"/>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86" name="CustomShape 87"/>
            <p:cNvSpPr/>
            <p:nvPr/>
          </p:nvSpPr>
          <p:spPr>
            <a:xfrm>
              <a:off x="5191200" y="4765680"/>
              <a:ext cx="84240" cy="6120"/>
            </a:xfrm>
            <a:custGeom>
              <a:avLst/>
              <a:gdLst/>
              <a:ahLst/>
              <a:cxnLst/>
              <a:rect l="l" t="t"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87" name="CustomShape 88"/>
            <p:cNvSpPr/>
            <p:nvPr/>
          </p:nvSpPr>
          <p:spPr>
            <a:xfrm>
              <a:off x="5199120" y="4768920"/>
              <a:ext cx="12600" cy="360"/>
            </a:xfrm>
            <a:custGeom>
              <a:avLst/>
              <a:gdLst/>
              <a:ahLst/>
              <a:cxnLst/>
              <a:rect l="l" t="t" r="r" b="b"/>
              <a:pathLst>
                <a:path w="18" h="1">
                  <a:moveTo>
                    <a:pt x="18" y="1"/>
                  </a:moveTo>
                  <a:lnTo>
                    <a:pt x="18" y="1"/>
                  </a:lnTo>
                  <a:lnTo>
                    <a:pt x="0" y="0"/>
                  </a:lnTo>
                  <a:lnTo>
                    <a:pt x="18" y="1"/>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88" name="CustomShape 89"/>
            <p:cNvSpPr/>
            <p:nvPr/>
          </p:nvSpPr>
          <p:spPr>
            <a:xfrm>
              <a:off x="4826520" y="4758480"/>
              <a:ext cx="8640" cy="360"/>
            </a:xfrm>
            <a:custGeom>
              <a:avLst/>
              <a:gdLst/>
              <a:ahLst/>
              <a:cxnLst/>
              <a:rect l="l" t="t" r="r" b="b"/>
              <a:pathLst>
                <a:path w="13" h="1">
                  <a:moveTo>
                    <a:pt x="0" y="1"/>
                  </a:moveTo>
                  <a:lnTo>
                    <a:pt x="0" y="1"/>
                  </a:lnTo>
                  <a:lnTo>
                    <a:pt x="13" y="0"/>
                  </a:lnTo>
                  <a:lnTo>
                    <a:pt x="0" y="1"/>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89" name="CustomShape 90"/>
            <p:cNvSpPr/>
            <p:nvPr/>
          </p:nvSpPr>
          <p:spPr>
            <a:xfrm>
              <a:off x="5013360" y="4768920"/>
              <a:ext cx="96120" cy="2880"/>
            </a:xfrm>
            <a:custGeom>
              <a:avLst/>
              <a:gdLst/>
              <a:ahLst/>
              <a:cxnLst/>
              <a:rect l="l" t="t" r="r" b="b"/>
              <a:pathLst>
                <a:path w="135" h="4">
                  <a:moveTo>
                    <a:pt x="77" y="2"/>
                  </a:moveTo>
                  <a:lnTo>
                    <a:pt x="77" y="2"/>
                  </a:lnTo>
                  <a:lnTo>
                    <a:pt x="135" y="0"/>
                  </a:lnTo>
                  <a:cubicBezTo>
                    <a:pt x="96" y="1"/>
                    <a:pt x="0" y="1"/>
                    <a:pt x="6" y="4"/>
                  </a:cubicBezTo>
                  <a:cubicBezTo>
                    <a:pt x="37" y="4"/>
                    <a:pt x="75" y="4"/>
                    <a:pt x="90" y="3"/>
                  </a:cubicBezTo>
                  <a:lnTo>
                    <a:pt x="77" y="2"/>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90" name="CustomShape 91"/>
            <p:cNvSpPr/>
            <p:nvPr/>
          </p:nvSpPr>
          <p:spPr>
            <a:xfrm>
              <a:off x="4587840" y="4728240"/>
              <a:ext cx="27000" cy="1440"/>
            </a:xfrm>
            <a:custGeom>
              <a:avLst/>
              <a:gdLst/>
              <a:ahLst/>
              <a:cxnLst/>
              <a:rect l="l" t="t" r="r" b="b"/>
              <a:pathLst>
                <a:path w="38" h="2">
                  <a:moveTo>
                    <a:pt x="13" y="1"/>
                  </a:moveTo>
                  <a:lnTo>
                    <a:pt x="13" y="1"/>
                  </a:lnTo>
                  <a:lnTo>
                    <a:pt x="38" y="0"/>
                  </a:lnTo>
                  <a:lnTo>
                    <a:pt x="7" y="0"/>
                  </a:lnTo>
                  <a:cubicBezTo>
                    <a:pt x="16" y="0"/>
                    <a:pt x="0" y="2"/>
                    <a:pt x="13" y="1"/>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91" name="CustomShape 92"/>
            <p:cNvSpPr/>
            <p:nvPr/>
          </p:nvSpPr>
          <p:spPr>
            <a:xfrm>
              <a:off x="4588560" y="4728240"/>
              <a:ext cx="3600" cy="360"/>
            </a:xfrm>
            <a:custGeom>
              <a:avLst/>
              <a:gdLst/>
              <a:ahLst/>
              <a:cxnLst/>
              <a:rect l="l" t="t" r="r" b="b"/>
              <a:pathLst>
                <a:path w="6">
                  <a:moveTo>
                    <a:pt x="0" y="0"/>
                  </a:moveTo>
                  <a:lnTo>
                    <a:pt x="0" y="0"/>
                  </a:lnTo>
                  <a:lnTo>
                    <a:pt x="6" y="0"/>
                  </a:lnTo>
                  <a:lnTo>
                    <a:pt x="0" y="0"/>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92" name="CustomShape 93"/>
            <p:cNvSpPr/>
            <p:nvPr/>
          </p:nvSpPr>
          <p:spPr>
            <a:xfrm>
              <a:off x="4902120" y="4756680"/>
              <a:ext cx="37440" cy="1440"/>
            </a:xfrm>
            <a:custGeom>
              <a:avLst/>
              <a:gdLst/>
              <a:ahLst/>
              <a:cxnLst/>
              <a:rect l="l" t="t" r="r" b="b"/>
              <a:pathLst>
                <a:path w="53" h="2">
                  <a:moveTo>
                    <a:pt x="3" y="2"/>
                  </a:moveTo>
                  <a:lnTo>
                    <a:pt x="3" y="2"/>
                  </a:lnTo>
                  <a:cubicBezTo>
                    <a:pt x="21" y="2"/>
                    <a:pt x="36" y="2"/>
                    <a:pt x="53" y="1"/>
                  </a:cubicBezTo>
                  <a:cubicBezTo>
                    <a:pt x="46" y="1"/>
                    <a:pt x="0" y="0"/>
                    <a:pt x="3" y="2"/>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93" name="CustomShape 94"/>
            <p:cNvSpPr/>
            <p:nvPr/>
          </p:nvSpPr>
          <p:spPr>
            <a:xfrm>
              <a:off x="4470120" y="4731840"/>
              <a:ext cx="30960" cy="360"/>
            </a:xfrm>
            <a:custGeom>
              <a:avLst/>
              <a:gdLst/>
              <a:ahLst/>
              <a:cxnLst/>
              <a:rect l="l" t="t" r="r" b="b"/>
              <a:pathLst>
                <a:path w="44" h="1">
                  <a:moveTo>
                    <a:pt x="3" y="1"/>
                  </a:moveTo>
                  <a:lnTo>
                    <a:pt x="3" y="1"/>
                  </a:lnTo>
                  <a:lnTo>
                    <a:pt x="44" y="0"/>
                  </a:lnTo>
                  <a:lnTo>
                    <a:pt x="0" y="0"/>
                  </a:lnTo>
                  <a:lnTo>
                    <a:pt x="3" y="1"/>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94" name="CustomShape 95"/>
            <p:cNvSpPr/>
            <p:nvPr/>
          </p:nvSpPr>
          <p:spPr>
            <a:xfrm>
              <a:off x="4306680" y="4728240"/>
              <a:ext cx="28440" cy="1440"/>
            </a:xfrm>
            <a:custGeom>
              <a:avLst/>
              <a:gdLst/>
              <a:ahLst/>
              <a:cxnLst/>
              <a:rect l="l" t="t" r="r" b="b"/>
              <a:pathLst>
                <a:path w="41" h="2">
                  <a:moveTo>
                    <a:pt x="41" y="1"/>
                  </a:moveTo>
                  <a:lnTo>
                    <a:pt x="41" y="1"/>
                  </a:lnTo>
                  <a:lnTo>
                    <a:pt x="34" y="0"/>
                  </a:lnTo>
                  <a:lnTo>
                    <a:pt x="0" y="1"/>
                  </a:lnTo>
                  <a:lnTo>
                    <a:pt x="7" y="2"/>
                  </a:lnTo>
                  <a:lnTo>
                    <a:pt x="41" y="1"/>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95" name="CustomShape 96"/>
            <p:cNvSpPr/>
            <p:nvPr/>
          </p:nvSpPr>
          <p:spPr>
            <a:xfrm>
              <a:off x="4506120" y="4771800"/>
              <a:ext cx="43200" cy="2880"/>
            </a:xfrm>
            <a:custGeom>
              <a:avLst/>
              <a:gdLst/>
              <a:ahLst/>
              <a:cxnLst/>
              <a:rect l="l" t="t" r="r" b="b"/>
              <a:pathLst>
                <a:path w="61" h="3">
                  <a:moveTo>
                    <a:pt x="11" y="2"/>
                  </a:moveTo>
                  <a:lnTo>
                    <a:pt x="11" y="2"/>
                  </a:lnTo>
                  <a:cubicBezTo>
                    <a:pt x="39" y="3"/>
                    <a:pt x="61" y="0"/>
                    <a:pt x="54" y="0"/>
                  </a:cubicBezTo>
                  <a:lnTo>
                    <a:pt x="0" y="0"/>
                  </a:lnTo>
                  <a:cubicBezTo>
                    <a:pt x="13" y="2"/>
                    <a:pt x="15" y="0"/>
                    <a:pt x="46" y="0"/>
                  </a:cubicBezTo>
                  <a:lnTo>
                    <a:pt x="11" y="2"/>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96" name="CustomShape 97"/>
            <p:cNvSpPr/>
            <p:nvPr/>
          </p:nvSpPr>
          <p:spPr>
            <a:xfrm>
              <a:off x="2788920" y="4728960"/>
              <a:ext cx="716400" cy="12240"/>
            </a:xfrm>
            <a:custGeom>
              <a:avLst/>
              <a:gdLst/>
              <a:ahLst/>
              <a:cxnLst/>
              <a:rect l="l" t="t"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97" name="CustomShape 98"/>
            <p:cNvSpPr/>
            <p:nvPr/>
          </p:nvSpPr>
          <p:spPr>
            <a:xfrm>
              <a:off x="3444120" y="4737240"/>
              <a:ext cx="17280" cy="360"/>
            </a:xfrm>
            <a:custGeom>
              <a:avLst/>
              <a:gdLst/>
              <a:ahLst/>
              <a:cxnLst/>
              <a:rect l="l" t="t" r="r" b="b"/>
              <a:pathLst>
                <a:path w="25">
                  <a:moveTo>
                    <a:pt x="0" y="0"/>
                  </a:moveTo>
                  <a:lnTo>
                    <a:pt x="0" y="0"/>
                  </a:lnTo>
                  <a:lnTo>
                    <a:pt x="25" y="0"/>
                  </a:lnTo>
                  <a:lnTo>
                    <a:pt x="0" y="0"/>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98" name="CustomShape 99"/>
            <p:cNvSpPr/>
            <p:nvPr/>
          </p:nvSpPr>
          <p:spPr>
            <a:xfrm>
              <a:off x="2761200" y="4732560"/>
              <a:ext cx="27360" cy="360"/>
            </a:xfrm>
            <a:custGeom>
              <a:avLst/>
              <a:gdLst/>
              <a:ahLst/>
              <a:cxnLst/>
              <a:rect l="l" t="t" r="r" b="b"/>
              <a:pathLst>
                <a:path w="39">
                  <a:moveTo>
                    <a:pt x="0" y="0"/>
                  </a:moveTo>
                  <a:lnTo>
                    <a:pt x="0" y="0"/>
                  </a:lnTo>
                  <a:lnTo>
                    <a:pt x="39" y="0"/>
                  </a:lnTo>
                  <a:cubicBezTo>
                    <a:pt x="27" y="0"/>
                    <a:pt x="14" y="0"/>
                    <a:pt x="0" y="0"/>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99" name="CustomShape 100"/>
            <p:cNvSpPr/>
            <p:nvPr/>
          </p:nvSpPr>
          <p:spPr>
            <a:xfrm>
              <a:off x="3533400" y="4730040"/>
              <a:ext cx="65160" cy="2160"/>
            </a:xfrm>
            <a:custGeom>
              <a:avLst/>
              <a:gdLst/>
              <a:ahLst/>
              <a:cxnLst/>
              <a:rect l="l" t="t" r="r" b="b"/>
              <a:pathLst>
                <a:path w="92" h="3">
                  <a:moveTo>
                    <a:pt x="71" y="3"/>
                  </a:moveTo>
                  <a:lnTo>
                    <a:pt x="71" y="3"/>
                  </a:lnTo>
                  <a:cubicBezTo>
                    <a:pt x="47" y="2"/>
                    <a:pt x="88" y="1"/>
                    <a:pt x="92" y="0"/>
                  </a:cubicBezTo>
                  <a:lnTo>
                    <a:pt x="8" y="1"/>
                  </a:lnTo>
                  <a:cubicBezTo>
                    <a:pt x="8" y="1"/>
                    <a:pt x="0" y="2"/>
                    <a:pt x="2" y="3"/>
                  </a:cubicBezTo>
                  <a:lnTo>
                    <a:pt x="71" y="3"/>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100" name="CustomShape 101"/>
            <p:cNvSpPr/>
            <p:nvPr/>
          </p:nvSpPr>
          <p:spPr>
            <a:xfrm>
              <a:off x="3505680" y="4728960"/>
              <a:ext cx="33480" cy="1440"/>
            </a:xfrm>
            <a:custGeom>
              <a:avLst/>
              <a:gdLst/>
              <a:ahLst/>
              <a:cxnLst/>
              <a:rect l="l" t="t" r="r" b="b"/>
              <a:pathLst>
                <a:path w="47" h="2">
                  <a:moveTo>
                    <a:pt x="22" y="0"/>
                  </a:moveTo>
                  <a:lnTo>
                    <a:pt x="22" y="0"/>
                  </a:lnTo>
                  <a:cubicBezTo>
                    <a:pt x="19" y="1"/>
                    <a:pt x="11" y="1"/>
                    <a:pt x="0" y="2"/>
                  </a:cubicBezTo>
                  <a:lnTo>
                    <a:pt x="47" y="2"/>
                  </a:lnTo>
                  <a:cubicBezTo>
                    <a:pt x="47" y="1"/>
                    <a:pt x="41" y="0"/>
                    <a:pt x="22" y="0"/>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101" name="CustomShape 102"/>
            <p:cNvSpPr/>
            <p:nvPr/>
          </p:nvSpPr>
          <p:spPr>
            <a:xfrm>
              <a:off x="3501720" y="4767480"/>
              <a:ext cx="26280" cy="1080"/>
            </a:xfrm>
            <a:custGeom>
              <a:avLst/>
              <a:gdLst/>
              <a:ahLst/>
              <a:cxnLst/>
              <a:rect l="l" t="t" r="r" b="b"/>
              <a:pathLst>
                <a:path w="37" h="1">
                  <a:moveTo>
                    <a:pt x="37" y="0"/>
                  </a:moveTo>
                  <a:lnTo>
                    <a:pt x="37" y="0"/>
                  </a:lnTo>
                  <a:lnTo>
                    <a:pt x="22" y="1"/>
                  </a:lnTo>
                  <a:lnTo>
                    <a:pt x="0" y="1"/>
                  </a:lnTo>
                  <a:lnTo>
                    <a:pt x="37" y="0"/>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102" name="CustomShape 103"/>
            <p:cNvSpPr/>
            <p:nvPr/>
          </p:nvSpPr>
          <p:spPr>
            <a:xfrm>
              <a:off x="3360960" y="4764960"/>
              <a:ext cx="44640" cy="1440"/>
            </a:xfrm>
            <a:custGeom>
              <a:avLst/>
              <a:gdLst/>
              <a:ahLst/>
              <a:cxnLst/>
              <a:rect l="l" t="t" r="r" b="b"/>
              <a:pathLst>
                <a:path w="63" h="2">
                  <a:moveTo>
                    <a:pt x="0" y="0"/>
                  </a:moveTo>
                  <a:lnTo>
                    <a:pt x="0" y="0"/>
                  </a:lnTo>
                  <a:cubicBezTo>
                    <a:pt x="18" y="2"/>
                    <a:pt x="52" y="1"/>
                    <a:pt x="63" y="0"/>
                  </a:cubicBezTo>
                  <a:cubicBezTo>
                    <a:pt x="24" y="0"/>
                    <a:pt x="41" y="0"/>
                    <a:pt x="0" y="0"/>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103" name="CustomShape 104"/>
            <p:cNvSpPr/>
            <p:nvPr/>
          </p:nvSpPr>
          <p:spPr>
            <a:xfrm>
              <a:off x="3368520" y="4776480"/>
              <a:ext cx="27000" cy="1080"/>
            </a:xfrm>
            <a:custGeom>
              <a:avLst/>
              <a:gdLst/>
              <a:ahLst/>
              <a:cxnLst/>
              <a:rect l="l" t="t" r="r" b="b"/>
              <a:pathLst>
                <a:path w="38" h="1">
                  <a:moveTo>
                    <a:pt x="38" y="0"/>
                  </a:moveTo>
                  <a:lnTo>
                    <a:pt x="38" y="0"/>
                  </a:lnTo>
                  <a:lnTo>
                    <a:pt x="0" y="1"/>
                  </a:lnTo>
                  <a:lnTo>
                    <a:pt x="3" y="1"/>
                  </a:lnTo>
                  <a:lnTo>
                    <a:pt x="38" y="0"/>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104" name="CustomShape 105"/>
            <p:cNvSpPr/>
            <p:nvPr/>
          </p:nvSpPr>
          <p:spPr>
            <a:xfrm>
              <a:off x="2542320" y="4739760"/>
              <a:ext cx="12600" cy="360"/>
            </a:xfrm>
            <a:custGeom>
              <a:avLst/>
              <a:gdLst/>
              <a:ahLst/>
              <a:cxnLst/>
              <a:rect l="l" t="t" r="r" b="b"/>
              <a:pathLst>
                <a:path w="18">
                  <a:moveTo>
                    <a:pt x="18" y="0"/>
                  </a:moveTo>
                  <a:lnTo>
                    <a:pt x="18" y="0"/>
                  </a:lnTo>
                  <a:lnTo>
                    <a:pt x="0" y="0"/>
                  </a:lnTo>
                  <a:lnTo>
                    <a:pt x="18" y="0"/>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105" name="CustomShape 106"/>
            <p:cNvSpPr/>
            <p:nvPr/>
          </p:nvSpPr>
          <p:spPr>
            <a:xfrm>
              <a:off x="2366280" y="4733280"/>
              <a:ext cx="461160" cy="7200"/>
            </a:xfrm>
            <a:custGeom>
              <a:avLst/>
              <a:gdLst/>
              <a:ahLst/>
              <a:cxnLst/>
              <a:rect l="l" t="t"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106" name="CustomShape 107"/>
            <p:cNvSpPr/>
            <p:nvPr/>
          </p:nvSpPr>
          <p:spPr>
            <a:xfrm>
              <a:off x="1995120" y="4739760"/>
              <a:ext cx="1440" cy="360"/>
            </a:xfrm>
            <a:custGeom>
              <a:avLst/>
              <a:gdLst/>
              <a:ahLst/>
              <a:cxnLst/>
              <a:rect l="l" t="t" r="r" b="b"/>
              <a:pathLst>
                <a:path w="2">
                  <a:moveTo>
                    <a:pt x="1" y="0"/>
                  </a:moveTo>
                  <a:lnTo>
                    <a:pt x="1" y="0"/>
                  </a:lnTo>
                  <a:lnTo>
                    <a:pt x="2" y="0"/>
                  </a:lnTo>
                  <a:cubicBezTo>
                    <a:pt x="0" y="0"/>
                    <a:pt x="0" y="0"/>
                    <a:pt x="1" y="0"/>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107" name="CustomShape 108"/>
            <p:cNvSpPr/>
            <p:nvPr/>
          </p:nvSpPr>
          <p:spPr>
            <a:xfrm>
              <a:off x="1996920" y="4737240"/>
              <a:ext cx="64080" cy="2160"/>
            </a:xfrm>
            <a:custGeom>
              <a:avLst/>
              <a:gdLst/>
              <a:ahLst/>
              <a:cxnLst/>
              <a:rect l="l" t="t" r="r" b="b"/>
              <a:pathLst>
                <a:path w="90" h="3">
                  <a:moveTo>
                    <a:pt x="36" y="3"/>
                  </a:moveTo>
                  <a:lnTo>
                    <a:pt x="36" y="3"/>
                  </a:lnTo>
                  <a:lnTo>
                    <a:pt x="90" y="0"/>
                  </a:lnTo>
                  <a:lnTo>
                    <a:pt x="6" y="1"/>
                  </a:lnTo>
                  <a:lnTo>
                    <a:pt x="0" y="3"/>
                  </a:lnTo>
                  <a:cubicBezTo>
                    <a:pt x="8" y="2"/>
                    <a:pt x="37" y="1"/>
                    <a:pt x="48" y="2"/>
                  </a:cubicBezTo>
                  <a:lnTo>
                    <a:pt x="36" y="3"/>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108" name="CustomShape 109"/>
            <p:cNvSpPr/>
            <p:nvPr/>
          </p:nvSpPr>
          <p:spPr>
            <a:xfrm>
              <a:off x="2058840" y="4736520"/>
              <a:ext cx="45720" cy="4680"/>
            </a:xfrm>
            <a:custGeom>
              <a:avLst/>
              <a:gdLst/>
              <a:ahLst/>
              <a:cxnLst/>
              <a:rect l="l" t="t"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109" name="CustomShape 110"/>
            <p:cNvSpPr/>
            <p:nvPr/>
          </p:nvSpPr>
          <p:spPr>
            <a:xfrm>
              <a:off x="2325600" y="4737240"/>
              <a:ext cx="20880" cy="1080"/>
            </a:xfrm>
            <a:custGeom>
              <a:avLst/>
              <a:gdLst/>
              <a:ahLst/>
              <a:cxnLst/>
              <a:rect l="l" t="t" r="r" b="b"/>
              <a:pathLst>
                <a:path w="30" h="1">
                  <a:moveTo>
                    <a:pt x="12" y="0"/>
                  </a:moveTo>
                  <a:lnTo>
                    <a:pt x="12" y="0"/>
                  </a:lnTo>
                  <a:lnTo>
                    <a:pt x="0" y="1"/>
                  </a:lnTo>
                  <a:lnTo>
                    <a:pt x="30" y="1"/>
                  </a:lnTo>
                  <a:lnTo>
                    <a:pt x="12" y="0"/>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110" name="CustomShape 111"/>
            <p:cNvSpPr/>
            <p:nvPr/>
          </p:nvSpPr>
          <p:spPr>
            <a:xfrm>
              <a:off x="2303640" y="4738320"/>
              <a:ext cx="21600" cy="1080"/>
            </a:xfrm>
            <a:custGeom>
              <a:avLst/>
              <a:gdLst/>
              <a:ahLst/>
              <a:cxnLst/>
              <a:rect l="l" t="t" r="r" b="b"/>
              <a:pathLst>
                <a:path w="30" h="2">
                  <a:moveTo>
                    <a:pt x="30" y="0"/>
                  </a:moveTo>
                  <a:lnTo>
                    <a:pt x="30" y="0"/>
                  </a:lnTo>
                  <a:lnTo>
                    <a:pt x="0" y="0"/>
                  </a:lnTo>
                  <a:cubicBezTo>
                    <a:pt x="2" y="0"/>
                    <a:pt x="4" y="1"/>
                    <a:pt x="9" y="2"/>
                  </a:cubicBezTo>
                  <a:lnTo>
                    <a:pt x="30" y="0"/>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111" name="CustomShape 112"/>
            <p:cNvSpPr/>
            <p:nvPr/>
          </p:nvSpPr>
          <p:spPr>
            <a:xfrm>
              <a:off x="2216880" y="4737240"/>
              <a:ext cx="30960" cy="360"/>
            </a:xfrm>
            <a:custGeom>
              <a:avLst/>
              <a:gdLst/>
              <a:ahLst/>
              <a:cxnLst/>
              <a:rect l="l" t="t" r="r" b="b"/>
              <a:pathLst>
                <a:path w="44">
                  <a:moveTo>
                    <a:pt x="44" y="0"/>
                  </a:moveTo>
                  <a:lnTo>
                    <a:pt x="44" y="0"/>
                  </a:lnTo>
                  <a:lnTo>
                    <a:pt x="0" y="0"/>
                  </a:lnTo>
                  <a:lnTo>
                    <a:pt x="44" y="0"/>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112" name="CustomShape 113"/>
            <p:cNvSpPr/>
            <p:nvPr/>
          </p:nvSpPr>
          <p:spPr>
            <a:xfrm>
              <a:off x="2248200" y="4737240"/>
              <a:ext cx="23760" cy="1080"/>
            </a:xfrm>
            <a:custGeom>
              <a:avLst/>
              <a:gdLst/>
              <a:ahLst/>
              <a:cxnLst/>
              <a:rect l="l" t="t" r="r" b="b"/>
              <a:pathLst>
                <a:path w="34" h="1">
                  <a:moveTo>
                    <a:pt x="34" y="1"/>
                  </a:moveTo>
                  <a:lnTo>
                    <a:pt x="34" y="1"/>
                  </a:lnTo>
                  <a:lnTo>
                    <a:pt x="33" y="0"/>
                  </a:lnTo>
                  <a:lnTo>
                    <a:pt x="0" y="0"/>
                  </a:lnTo>
                  <a:lnTo>
                    <a:pt x="34" y="1"/>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113" name="CustomShape 114"/>
            <p:cNvSpPr/>
            <p:nvPr/>
          </p:nvSpPr>
          <p:spPr>
            <a:xfrm>
              <a:off x="2265120" y="4734360"/>
              <a:ext cx="38160" cy="3600"/>
            </a:xfrm>
            <a:custGeom>
              <a:avLst/>
              <a:gdLst/>
              <a:ahLst/>
              <a:cxnLst/>
              <a:rect l="l" t="t" r="r" b="b"/>
              <a:pathLst>
                <a:path w="54" h="4">
                  <a:moveTo>
                    <a:pt x="54" y="4"/>
                  </a:moveTo>
                  <a:lnTo>
                    <a:pt x="54" y="4"/>
                  </a:lnTo>
                  <a:cubicBezTo>
                    <a:pt x="49" y="2"/>
                    <a:pt x="43" y="0"/>
                    <a:pt x="0" y="1"/>
                  </a:cubicBezTo>
                  <a:lnTo>
                    <a:pt x="9" y="3"/>
                  </a:lnTo>
                  <a:lnTo>
                    <a:pt x="54" y="4"/>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114" name="CustomShape 115"/>
            <p:cNvSpPr/>
            <p:nvPr/>
          </p:nvSpPr>
          <p:spPr>
            <a:xfrm>
              <a:off x="3175200" y="4775040"/>
              <a:ext cx="27000" cy="1080"/>
            </a:xfrm>
            <a:custGeom>
              <a:avLst/>
              <a:gdLst/>
              <a:ahLst/>
              <a:cxnLst/>
              <a:rect l="l" t="t" r="r" b="b"/>
              <a:pathLst>
                <a:path w="38" h="2">
                  <a:moveTo>
                    <a:pt x="34" y="0"/>
                  </a:moveTo>
                  <a:lnTo>
                    <a:pt x="34" y="0"/>
                  </a:lnTo>
                  <a:lnTo>
                    <a:pt x="0" y="1"/>
                  </a:lnTo>
                  <a:lnTo>
                    <a:pt x="4" y="2"/>
                  </a:lnTo>
                  <a:lnTo>
                    <a:pt x="38" y="1"/>
                  </a:lnTo>
                  <a:lnTo>
                    <a:pt x="34" y="0"/>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115" name="CustomShape 116"/>
            <p:cNvSpPr/>
            <p:nvPr/>
          </p:nvSpPr>
          <p:spPr>
            <a:xfrm>
              <a:off x="3044880" y="4773960"/>
              <a:ext cx="14400" cy="1080"/>
            </a:xfrm>
            <a:custGeom>
              <a:avLst/>
              <a:gdLst/>
              <a:ahLst/>
              <a:cxnLst/>
              <a:rect l="l" t="t" r="r" b="b"/>
              <a:pathLst>
                <a:path w="21" h="1">
                  <a:moveTo>
                    <a:pt x="21" y="0"/>
                  </a:moveTo>
                  <a:lnTo>
                    <a:pt x="21" y="0"/>
                  </a:lnTo>
                  <a:lnTo>
                    <a:pt x="0" y="1"/>
                  </a:lnTo>
                  <a:cubicBezTo>
                    <a:pt x="9" y="1"/>
                    <a:pt x="16" y="1"/>
                    <a:pt x="21" y="0"/>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116" name="CustomShape 117"/>
            <p:cNvSpPr/>
            <p:nvPr/>
          </p:nvSpPr>
          <p:spPr>
            <a:xfrm>
              <a:off x="2874600" y="4773960"/>
              <a:ext cx="169920" cy="12240"/>
            </a:xfrm>
            <a:custGeom>
              <a:avLst/>
              <a:gdLst/>
              <a:ahLst/>
              <a:cxnLst/>
              <a:rect l="l" t="t"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117" name="CustomShape 118"/>
            <p:cNvSpPr/>
            <p:nvPr/>
          </p:nvSpPr>
          <p:spPr>
            <a:xfrm>
              <a:off x="3000240" y="4786560"/>
              <a:ext cx="25200" cy="1440"/>
            </a:xfrm>
            <a:custGeom>
              <a:avLst/>
              <a:gdLst/>
              <a:ahLst/>
              <a:cxnLst/>
              <a:rect l="l" t="t" r="r" b="b"/>
              <a:pathLst>
                <a:path w="36" h="2">
                  <a:moveTo>
                    <a:pt x="0" y="1"/>
                  </a:moveTo>
                  <a:lnTo>
                    <a:pt x="0" y="1"/>
                  </a:lnTo>
                  <a:cubicBezTo>
                    <a:pt x="19" y="2"/>
                    <a:pt x="24" y="1"/>
                    <a:pt x="36" y="1"/>
                  </a:cubicBezTo>
                  <a:cubicBezTo>
                    <a:pt x="33" y="0"/>
                    <a:pt x="15" y="1"/>
                    <a:pt x="0" y="1"/>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118" name="CustomShape 119"/>
            <p:cNvSpPr/>
            <p:nvPr/>
          </p:nvSpPr>
          <p:spPr>
            <a:xfrm>
              <a:off x="2669400" y="4762440"/>
              <a:ext cx="41040" cy="1440"/>
            </a:xfrm>
            <a:custGeom>
              <a:avLst/>
              <a:gdLst/>
              <a:ahLst/>
              <a:cxnLst/>
              <a:rect l="l" t="t" r="r" b="b"/>
              <a:pathLst>
                <a:path w="58" h="2">
                  <a:moveTo>
                    <a:pt x="37" y="0"/>
                  </a:moveTo>
                  <a:lnTo>
                    <a:pt x="37" y="0"/>
                  </a:lnTo>
                  <a:cubicBezTo>
                    <a:pt x="34" y="1"/>
                    <a:pt x="0" y="1"/>
                    <a:pt x="7" y="2"/>
                  </a:cubicBezTo>
                  <a:lnTo>
                    <a:pt x="58" y="2"/>
                  </a:lnTo>
                  <a:cubicBezTo>
                    <a:pt x="46" y="2"/>
                    <a:pt x="42" y="1"/>
                    <a:pt x="37" y="0"/>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119" name="CustomShape 120"/>
            <p:cNvSpPr/>
            <p:nvPr/>
          </p:nvSpPr>
          <p:spPr>
            <a:xfrm>
              <a:off x="2710800" y="4763160"/>
              <a:ext cx="16200" cy="1080"/>
            </a:xfrm>
            <a:custGeom>
              <a:avLst/>
              <a:gdLst/>
              <a:ahLst/>
              <a:cxnLst/>
              <a:rect l="l" t="t" r="r" b="b"/>
              <a:pathLst>
                <a:path w="23" h="1">
                  <a:moveTo>
                    <a:pt x="23" y="0"/>
                  </a:moveTo>
                  <a:lnTo>
                    <a:pt x="23" y="0"/>
                  </a:lnTo>
                  <a:lnTo>
                    <a:pt x="0" y="1"/>
                  </a:lnTo>
                  <a:cubicBezTo>
                    <a:pt x="6" y="1"/>
                    <a:pt x="13" y="1"/>
                    <a:pt x="23" y="0"/>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120" name="CustomShape 121"/>
            <p:cNvSpPr/>
            <p:nvPr/>
          </p:nvSpPr>
          <p:spPr>
            <a:xfrm>
              <a:off x="2694240" y="4762440"/>
              <a:ext cx="2160" cy="360"/>
            </a:xfrm>
            <a:custGeom>
              <a:avLst/>
              <a:gdLst/>
              <a:ahLst/>
              <a:cxnLst/>
              <a:rect l="l" t="t" r="r" b="b"/>
              <a:pathLst>
                <a:path w="3">
                  <a:moveTo>
                    <a:pt x="0" y="0"/>
                  </a:moveTo>
                  <a:lnTo>
                    <a:pt x="0" y="0"/>
                  </a:lnTo>
                  <a:lnTo>
                    <a:pt x="2" y="0"/>
                  </a:lnTo>
                  <a:cubicBezTo>
                    <a:pt x="3" y="0"/>
                    <a:pt x="3" y="0"/>
                    <a:pt x="0" y="0"/>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121" name="CustomShape 122"/>
            <p:cNvSpPr/>
            <p:nvPr/>
          </p:nvSpPr>
          <p:spPr>
            <a:xfrm>
              <a:off x="2135880" y="4735080"/>
              <a:ext cx="23760" cy="1080"/>
            </a:xfrm>
            <a:custGeom>
              <a:avLst/>
              <a:gdLst/>
              <a:ahLst/>
              <a:cxnLst/>
              <a:rect l="l" t="t" r="r" b="b"/>
              <a:pathLst>
                <a:path w="34" h="1">
                  <a:moveTo>
                    <a:pt x="33" y="1"/>
                  </a:moveTo>
                  <a:lnTo>
                    <a:pt x="33" y="1"/>
                  </a:lnTo>
                  <a:cubicBezTo>
                    <a:pt x="34" y="0"/>
                    <a:pt x="12" y="1"/>
                    <a:pt x="0" y="1"/>
                  </a:cubicBezTo>
                  <a:cubicBezTo>
                    <a:pt x="9" y="1"/>
                    <a:pt x="22" y="1"/>
                    <a:pt x="33" y="1"/>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122" name="CustomShape 123"/>
            <p:cNvSpPr/>
            <p:nvPr/>
          </p:nvSpPr>
          <p:spPr>
            <a:xfrm>
              <a:off x="1537200" y="4739040"/>
              <a:ext cx="13680" cy="360"/>
            </a:xfrm>
            <a:custGeom>
              <a:avLst/>
              <a:gdLst/>
              <a:ahLst/>
              <a:cxnLst/>
              <a:rect l="l" t="t" r="r" b="b"/>
              <a:pathLst>
                <a:path w="20">
                  <a:moveTo>
                    <a:pt x="20" y="0"/>
                  </a:moveTo>
                  <a:lnTo>
                    <a:pt x="20" y="0"/>
                  </a:lnTo>
                  <a:lnTo>
                    <a:pt x="0" y="0"/>
                  </a:lnTo>
                  <a:cubicBezTo>
                    <a:pt x="7" y="0"/>
                    <a:pt x="11" y="0"/>
                    <a:pt x="20" y="0"/>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123" name="CustomShape 124"/>
            <p:cNvSpPr/>
            <p:nvPr/>
          </p:nvSpPr>
          <p:spPr>
            <a:xfrm>
              <a:off x="1328400" y="4764240"/>
              <a:ext cx="2160" cy="360"/>
            </a:xfrm>
            <a:custGeom>
              <a:avLst/>
              <a:gdLst/>
              <a:ahLst/>
              <a:cxnLst/>
              <a:rect l="l" t="t" r="r" b="b"/>
              <a:pathLst>
                <a:path w="4" h="1">
                  <a:moveTo>
                    <a:pt x="4" y="0"/>
                  </a:moveTo>
                  <a:lnTo>
                    <a:pt x="4" y="0"/>
                  </a:lnTo>
                  <a:cubicBezTo>
                    <a:pt x="3" y="0"/>
                    <a:pt x="2" y="1"/>
                    <a:pt x="0" y="1"/>
                  </a:cubicBezTo>
                  <a:cubicBezTo>
                    <a:pt x="2" y="1"/>
                    <a:pt x="3" y="1"/>
                    <a:pt x="4" y="0"/>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124" name="CustomShape 125"/>
            <p:cNvSpPr/>
            <p:nvPr/>
          </p:nvSpPr>
          <p:spPr>
            <a:xfrm>
              <a:off x="1258200" y="4764240"/>
              <a:ext cx="69840" cy="1080"/>
            </a:xfrm>
            <a:custGeom>
              <a:avLst/>
              <a:gdLst/>
              <a:ahLst/>
              <a:cxnLst/>
              <a:rect l="l" t="t" r="r" b="b"/>
              <a:pathLst>
                <a:path w="98" h="2">
                  <a:moveTo>
                    <a:pt x="98" y="1"/>
                  </a:moveTo>
                  <a:lnTo>
                    <a:pt x="98" y="1"/>
                  </a:lnTo>
                  <a:cubicBezTo>
                    <a:pt x="84" y="2"/>
                    <a:pt x="42" y="0"/>
                    <a:pt x="26" y="1"/>
                  </a:cubicBezTo>
                  <a:lnTo>
                    <a:pt x="28" y="1"/>
                  </a:lnTo>
                  <a:lnTo>
                    <a:pt x="0" y="2"/>
                  </a:lnTo>
                  <a:cubicBezTo>
                    <a:pt x="27" y="2"/>
                    <a:pt x="82" y="2"/>
                    <a:pt x="98" y="1"/>
                  </a:cubicBezTo>
                  <a:close/>
                </a:path>
              </a:pathLst>
            </a:custGeom>
            <a:solidFill>
              <a:schemeClr val="accent1"/>
            </a:solidFill>
            <a:ln w="0">
              <a:noFill/>
            </a:ln>
          </p:spPr>
          <p:style>
            <a:lnRef idx="0">
              <a:scrgbClr r="0" g="0" b="0"/>
            </a:lnRef>
            <a:fillRef idx="0">
              <a:scrgbClr r="0" g="0" b="0"/>
            </a:fillRef>
            <a:effectRef idx="0">
              <a:scrgbClr r="0" g="0" b="0"/>
            </a:effectRef>
            <a:fontRef idx="minor"/>
          </p:style>
        </p:sp>
      </p:grpSp>
      <p:sp>
        <p:nvSpPr>
          <p:cNvPr id="125" name="PlaceHolder 126"/>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pl-PL" sz="2400" b="0" strike="noStrike" spc="-1">
                <a:solidFill>
                  <a:srgbClr val="FFFFFF"/>
                </a:solidFill>
                <a:latin typeface="Corbel"/>
              </a:rPr>
              <a:t>Kliknij, aby edytować format tekstu konspektu</a:t>
            </a:r>
          </a:p>
          <a:p>
            <a:pPr marL="864000" lvl="1" indent="-324000">
              <a:spcBef>
                <a:spcPts val="1134"/>
              </a:spcBef>
              <a:buClr>
                <a:srgbClr val="FFFFFF"/>
              </a:buClr>
              <a:buSzPct val="75000"/>
              <a:buFont typeface="Symbol" charset="2"/>
              <a:buChar char=""/>
            </a:pPr>
            <a:r>
              <a:rPr lang="pl-PL" sz="1800" b="0" strike="noStrike" spc="-1">
                <a:solidFill>
                  <a:srgbClr val="FFFFFF"/>
                </a:solidFill>
                <a:latin typeface="Corbel"/>
              </a:rPr>
              <a:t>Drugi poziom konspektu</a:t>
            </a:r>
          </a:p>
          <a:p>
            <a:pPr marL="1296000" lvl="2" indent="-288000">
              <a:spcBef>
                <a:spcPts val="850"/>
              </a:spcBef>
              <a:buClr>
                <a:srgbClr val="FFFFFF"/>
              </a:buClr>
              <a:buSzPct val="45000"/>
              <a:buFont typeface="Wingdings" charset="2"/>
              <a:buChar char=""/>
            </a:pPr>
            <a:r>
              <a:rPr lang="pl-PL" sz="1600" b="0" strike="noStrike" spc="-1">
                <a:solidFill>
                  <a:srgbClr val="FFFFFF"/>
                </a:solidFill>
                <a:latin typeface="Corbel"/>
              </a:rPr>
              <a:t>Trzeci poziom konspektu</a:t>
            </a:r>
          </a:p>
          <a:p>
            <a:pPr marL="1728000" lvl="3" indent="-216000">
              <a:spcBef>
                <a:spcPts val="567"/>
              </a:spcBef>
              <a:buClr>
                <a:srgbClr val="FFFFFF"/>
              </a:buClr>
              <a:buSzPct val="75000"/>
              <a:buFont typeface="Symbol" charset="2"/>
              <a:buChar char=""/>
            </a:pPr>
            <a:r>
              <a:rPr lang="pl-PL" sz="1600" b="0" strike="noStrike" spc="-1">
                <a:solidFill>
                  <a:srgbClr val="FFFFFF"/>
                </a:solidFill>
                <a:latin typeface="Corbel"/>
              </a:rPr>
              <a:t>Czwarty poziom konspektu</a:t>
            </a:r>
          </a:p>
          <a:p>
            <a:pPr marL="2160000" lvl="4" indent="-216000">
              <a:spcBef>
                <a:spcPts val="283"/>
              </a:spcBef>
              <a:buClr>
                <a:srgbClr val="FFFFFF"/>
              </a:buClr>
              <a:buSzPct val="45000"/>
              <a:buFont typeface="Wingdings" charset="2"/>
              <a:buChar char=""/>
            </a:pPr>
            <a:r>
              <a:rPr lang="pl-PL" sz="2000" b="0" strike="noStrike" spc="-1">
                <a:solidFill>
                  <a:srgbClr val="FFFFFF"/>
                </a:solidFill>
                <a:latin typeface="Corbel"/>
              </a:rPr>
              <a:t>Piąty poziom konspektu</a:t>
            </a:r>
          </a:p>
          <a:p>
            <a:pPr marL="2592000" lvl="5" indent="-216000">
              <a:spcBef>
                <a:spcPts val="283"/>
              </a:spcBef>
              <a:buClr>
                <a:srgbClr val="FFFFFF"/>
              </a:buClr>
              <a:buSzPct val="45000"/>
              <a:buFont typeface="Wingdings" charset="2"/>
              <a:buChar char=""/>
            </a:pPr>
            <a:r>
              <a:rPr lang="pl-PL" sz="2000" b="0" strike="noStrike" spc="-1">
                <a:solidFill>
                  <a:srgbClr val="FFFFFF"/>
                </a:solidFill>
                <a:latin typeface="Corbel"/>
              </a:rPr>
              <a:t>Szósty poziom konspektu</a:t>
            </a:r>
          </a:p>
          <a:p>
            <a:pPr marL="3024000" lvl="6" indent="-216000">
              <a:spcBef>
                <a:spcPts val="283"/>
              </a:spcBef>
              <a:buClr>
                <a:srgbClr val="FFFFFF"/>
              </a:buClr>
              <a:buSzPct val="45000"/>
              <a:buFont typeface="Wingdings" charset="2"/>
              <a:buChar char=""/>
            </a:pPr>
            <a:r>
              <a:rPr lang="pl-PL" sz="2000" b="0" strike="noStrike" spc="-1">
                <a:solidFill>
                  <a:srgbClr val="FFFFFF"/>
                </a:solidFill>
                <a:latin typeface="Corbel"/>
              </a:rPr>
              <a:t>Siódmy poziom konspektu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62" name="PlaceHolder 1"/>
          <p:cNvSpPr>
            <a:spLocks noGrp="1"/>
          </p:cNvSpPr>
          <p:nvPr>
            <p:ph type="ftr"/>
          </p:nvPr>
        </p:nvSpPr>
        <p:spPr>
          <a:xfrm>
            <a:off x="1142280" y="6400800"/>
            <a:ext cx="4744440" cy="275760"/>
          </a:xfrm>
          <a:prstGeom prst="rect">
            <a:avLst/>
          </a:prstGeom>
        </p:spPr>
        <p:txBody>
          <a:bodyPr anchor="ctr">
            <a:noAutofit/>
          </a:bodyPr>
          <a:lstStyle/>
          <a:p>
            <a:endParaRPr lang="pl-PL" sz="2400" b="0" strike="noStrike" spc="-1">
              <a:latin typeface="Times New Roman"/>
            </a:endParaRPr>
          </a:p>
        </p:txBody>
      </p:sp>
      <p:sp>
        <p:nvSpPr>
          <p:cNvPr id="163" name="PlaceHolder 2"/>
          <p:cNvSpPr>
            <a:spLocks noGrp="1"/>
          </p:cNvSpPr>
          <p:nvPr>
            <p:ph type="dt"/>
          </p:nvPr>
        </p:nvSpPr>
        <p:spPr>
          <a:xfrm>
            <a:off x="6058440" y="6400800"/>
            <a:ext cx="932760" cy="275760"/>
          </a:xfrm>
          <a:prstGeom prst="rect">
            <a:avLst/>
          </a:prstGeom>
        </p:spPr>
        <p:txBody>
          <a:bodyPr anchor="ctr">
            <a:noAutofit/>
          </a:bodyPr>
          <a:lstStyle/>
          <a:p>
            <a:pPr algn="r">
              <a:lnSpc>
                <a:spcPct val="100000"/>
              </a:lnSpc>
            </a:pPr>
            <a:fld id="{0B13FE20-AAB0-4130-AE91-FC69149294F9}" type="datetime">
              <a:rPr lang="pl-PL" sz="1200" b="0" strike="noStrike" spc="-1">
                <a:solidFill>
                  <a:srgbClr val="FFFFFF"/>
                </a:solidFill>
                <a:latin typeface="Corbel"/>
              </a:rPr>
              <a:t>24.11.2020</a:t>
            </a:fld>
            <a:endParaRPr lang="pl-PL" sz="1200" b="0" strike="noStrike" spc="-1">
              <a:latin typeface="Times New Roman"/>
            </a:endParaRPr>
          </a:p>
        </p:txBody>
      </p:sp>
      <p:sp>
        <p:nvSpPr>
          <p:cNvPr id="164" name="PlaceHolder 3"/>
          <p:cNvSpPr>
            <a:spLocks noGrp="1"/>
          </p:cNvSpPr>
          <p:nvPr>
            <p:ph type="sldNum"/>
          </p:nvPr>
        </p:nvSpPr>
        <p:spPr>
          <a:xfrm>
            <a:off x="7144560" y="6400800"/>
            <a:ext cx="857160" cy="275760"/>
          </a:xfrm>
          <a:prstGeom prst="rect">
            <a:avLst/>
          </a:prstGeom>
        </p:spPr>
        <p:txBody>
          <a:bodyPr anchor="ctr">
            <a:noAutofit/>
          </a:bodyPr>
          <a:lstStyle/>
          <a:p>
            <a:pPr algn="r">
              <a:lnSpc>
                <a:spcPct val="100000"/>
              </a:lnSpc>
            </a:pPr>
            <a:fld id="{B3E2A7BC-C69E-4590-94CE-9EF02275A7ED}" type="slidenum">
              <a:rPr lang="pl-PL" sz="1200" b="0" strike="noStrike" spc="-1">
                <a:solidFill>
                  <a:srgbClr val="FFFFFF"/>
                </a:solidFill>
                <a:latin typeface="Corbel"/>
              </a:rPr>
              <a:t>‹#›</a:t>
            </a:fld>
            <a:endParaRPr lang="pl-PL" sz="1200" b="0" strike="noStrike" spc="-1">
              <a:latin typeface="Times New Roman"/>
            </a:endParaRPr>
          </a:p>
        </p:txBody>
      </p:sp>
      <p:sp>
        <p:nvSpPr>
          <p:cNvPr id="165" name="PlaceHolder 4"/>
          <p:cNvSpPr>
            <a:spLocks noGrp="1"/>
          </p:cNvSpPr>
          <p:nvPr>
            <p:ph type="title"/>
          </p:nvPr>
        </p:nvSpPr>
        <p:spPr>
          <a:xfrm>
            <a:off x="457200" y="273600"/>
            <a:ext cx="8229240" cy="1144800"/>
          </a:xfrm>
          <a:prstGeom prst="rect">
            <a:avLst/>
          </a:prstGeom>
        </p:spPr>
        <p:txBody>
          <a:bodyPr lIns="0" tIns="0" rIns="0" bIns="0" anchor="ctr">
            <a:noAutofit/>
          </a:bodyPr>
          <a:lstStyle/>
          <a:p>
            <a:r>
              <a:rPr lang="pl-PL" sz="1800" b="0" strike="noStrike" spc="-1">
                <a:solidFill>
                  <a:srgbClr val="FFFFFF"/>
                </a:solidFill>
                <a:latin typeface="Corbel"/>
              </a:rPr>
              <a:t>Kliknij, aby edytować format tekstu tytułu</a:t>
            </a:r>
          </a:p>
        </p:txBody>
      </p:sp>
      <p:sp>
        <p:nvSpPr>
          <p:cNvPr id="166"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pl-PL" sz="2400" b="0" strike="noStrike" spc="-1">
                <a:solidFill>
                  <a:srgbClr val="FFFFFF"/>
                </a:solidFill>
                <a:latin typeface="Corbel"/>
              </a:rPr>
              <a:t>Kliknij, aby edytować format tekstu konspektu</a:t>
            </a:r>
          </a:p>
          <a:p>
            <a:pPr marL="864000" lvl="1" indent="-324000">
              <a:spcBef>
                <a:spcPts val="1134"/>
              </a:spcBef>
              <a:buClr>
                <a:srgbClr val="FFFFFF"/>
              </a:buClr>
              <a:buSzPct val="75000"/>
              <a:buFont typeface="Symbol" charset="2"/>
              <a:buChar char=""/>
            </a:pPr>
            <a:r>
              <a:rPr lang="pl-PL" sz="1800" b="0" strike="noStrike" spc="-1">
                <a:solidFill>
                  <a:srgbClr val="FFFFFF"/>
                </a:solidFill>
                <a:latin typeface="Corbel"/>
              </a:rPr>
              <a:t>Drugi poziom konspektu</a:t>
            </a:r>
          </a:p>
          <a:p>
            <a:pPr marL="1296000" lvl="2" indent="-288000">
              <a:spcBef>
                <a:spcPts val="850"/>
              </a:spcBef>
              <a:buClr>
                <a:srgbClr val="FFFFFF"/>
              </a:buClr>
              <a:buSzPct val="45000"/>
              <a:buFont typeface="Wingdings" charset="2"/>
              <a:buChar char=""/>
            </a:pPr>
            <a:r>
              <a:rPr lang="pl-PL" sz="1600" b="0" strike="noStrike" spc="-1">
                <a:solidFill>
                  <a:srgbClr val="FFFFFF"/>
                </a:solidFill>
                <a:latin typeface="Corbel"/>
              </a:rPr>
              <a:t>Trzeci poziom konspektu</a:t>
            </a:r>
          </a:p>
          <a:p>
            <a:pPr marL="1728000" lvl="3" indent="-216000">
              <a:spcBef>
                <a:spcPts val="567"/>
              </a:spcBef>
              <a:buClr>
                <a:srgbClr val="FFFFFF"/>
              </a:buClr>
              <a:buSzPct val="75000"/>
              <a:buFont typeface="Symbol" charset="2"/>
              <a:buChar char=""/>
            </a:pPr>
            <a:r>
              <a:rPr lang="pl-PL" sz="1600" b="0" strike="noStrike" spc="-1">
                <a:solidFill>
                  <a:srgbClr val="FFFFFF"/>
                </a:solidFill>
                <a:latin typeface="Corbel"/>
              </a:rPr>
              <a:t>Czwarty poziom konspektu</a:t>
            </a:r>
          </a:p>
          <a:p>
            <a:pPr marL="2160000" lvl="4" indent="-216000">
              <a:spcBef>
                <a:spcPts val="283"/>
              </a:spcBef>
              <a:buClr>
                <a:srgbClr val="FFFFFF"/>
              </a:buClr>
              <a:buSzPct val="45000"/>
              <a:buFont typeface="Wingdings" charset="2"/>
              <a:buChar char=""/>
            </a:pPr>
            <a:r>
              <a:rPr lang="pl-PL" sz="2000" b="0" strike="noStrike" spc="-1">
                <a:solidFill>
                  <a:srgbClr val="FFFFFF"/>
                </a:solidFill>
                <a:latin typeface="Corbel"/>
              </a:rPr>
              <a:t>Piąty poziom konspektu</a:t>
            </a:r>
          </a:p>
          <a:p>
            <a:pPr marL="2592000" lvl="5" indent="-216000">
              <a:spcBef>
                <a:spcPts val="283"/>
              </a:spcBef>
              <a:buClr>
                <a:srgbClr val="FFFFFF"/>
              </a:buClr>
              <a:buSzPct val="45000"/>
              <a:buFont typeface="Wingdings" charset="2"/>
              <a:buChar char=""/>
            </a:pPr>
            <a:r>
              <a:rPr lang="pl-PL" sz="2000" b="0" strike="noStrike" spc="-1">
                <a:solidFill>
                  <a:srgbClr val="FFFFFF"/>
                </a:solidFill>
                <a:latin typeface="Corbel"/>
              </a:rPr>
              <a:t>Szósty poziom konspektu</a:t>
            </a:r>
          </a:p>
          <a:p>
            <a:pPr marL="3024000" lvl="6" indent="-216000">
              <a:spcBef>
                <a:spcPts val="283"/>
              </a:spcBef>
              <a:buClr>
                <a:srgbClr val="FFFFFF"/>
              </a:buClr>
              <a:buSzPct val="45000"/>
              <a:buFont typeface="Wingdings" charset="2"/>
              <a:buChar char=""/>
            </a:pPr>
            <a:r>
              <a:rPr lang="pl-PL" sz="2000" b="0" strike="noStrike" spc="-1">
                <a:solidFill>
                  <a:srgbClr val="FFFFFF"/>
                </a:solidFill>
                <a:latin typeface="Corbel"/>
              </a:rPr>
              <a:t>Siódmy poziom konspektu</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Obraz 3" descr="unnamed.png"/>
          <p:cNvPicPr/>
          <p:nvPr/>
        </p:nvPicPr>
        <p:blipFill>
          <a:blip r:embed="rId2"/>
          <a:stretch/>
        </p:blipFill>
        <p:spPr>
          <a:xfrm>
            <a:off x="1000080" y="642960"/>
            <a:ext cx="7036560" cy="3669480"/>
          </a:xfrm>
          <a:prstGeom prst="rect">
            <a:avLst/>
          </a:prstGeom>
          <a:ln w="0">
            <a:noFill/>
          </a:ln>
        </p:spPr>
      </p:pic>
      <p:sp>
        <p:nvSpPr>
          <p:cNvPr id="204" name="TextShape 1"/>
          <p:cNvSpPr txBox="1"/>
          <p:nvPr/>
        </p:nvSpPr>
        <p:spPr>
          <a:xfrm>
            <a:off x="1143000" y="714240"/>
            <a:ext cx="6859440" cy="2666520"/>
          </a:xfrm>
          <a:prstGeom prst="rect">
            <a:avLst/>
          </a:prstGeom>
          <a:noFill/>
          <a:ln w="0">
            <a:noFill/>
          </a:ln>
        </p:spPr>
        <p:txBody>
          <a:bodyPr anchor="b">
            <a:noAutofit/>
          </a:bodyPr>
          <a:lstStyle/>
          <a:p>
            <a:pPr algn="ctr">
              <a:lnSpc>
                <a:spcPct val="90000"/>
              </a:lnSpc>
            </a:pPr>
            <a:r>
              <a:rPr lang="pl-PL" sz="6600" b="1" strike="noStrike" spc="-1">
                <a:solidFill>
                  <a:srgbClr val="FFFFFF"/>
                </a:solidFill>
                <a:latin typeface="Consolas"/>
              </a:rPr>
              <a:t>UŻYWKI-ALKOHOL I PAPIEROSY</a:t>
            </a:r>
            <a:endParaRPr lang="pl-PL" sz="6600" b="0" strike="noStrike" spc="-1">
              <a:solidFill>
                <a:srgbClr val="FFFFFF"/>
              </a:solidFill>
              <a:latin typeface="Corbel"/>
            </a:endParaRPr>
          </a:p>
        </p:txBody>
      </p:sp>
      <p:sp>
        <p:nvSpPr>
          <p:cNvPr id="205" name="TextShape 2"/>
          <p:cNvSpPr txBox="1"/>
          <p:nvPr/>
        </p:nvSpPr>
        <p:spPr>
          <a:xfrm>
            <a:off x="6072120" y="5643720"/>
            <a:ext cx="6859440" cy="1142640"/>
          </a:xfrm>
          <a:prstGeom prst="rect">
            <a:avLst/>
          </a:prstGeom>
          <a:noFill/>
          <a:ln w="0">
            <a:noFill/>
          </a:ln>
        </p:spPr>
        <p:txBody>
          <a:bodyPr>
            <a:noAutofit/>
          </a:bodyPr>
          <a:lstStyle/>
          <a:p>
            <a:pPr>
              <a:lnSpc>
                <a:spcPct val="90000"/>
              </a:lnSpc>
              <a:buClr>
                <a:srgbClr val="FFFFFF"/>
              </a:buClr>
              <a:buFont typeface="Arial"/>
              <a:buChar char="•"/>
            </a:pPr>
            <a:r>
              <a:rPr lang="pl-PL" sz="2400" b="0" strike="noStrike" spc="-1">
                <a:solidFill>
                  <a:srgbClr val="FFFFFF"/>
                </a:solidFill>
                <a:latin typeface="Corbel"/>
              </a:rPr>
              <a:t>Kacper Kowalewski</a:t>
            </a:r>
            <a:endParaRPr lang="pl-PL" sz="2400" b="0" strike="noStrike" spc="-1">
              <a:latin typeface="Arial"/>
            </a:endParaRPr>
          </a:p>
          <a:p>
            <a:pPr>
              <a:lnSpc>
                <a:spcPct val="90000"/>
              </a:lnSpc>
              <a:buClr>
                <a:srgbClr val="FFFFFF"/>
              </a:buClr>
              <a:buFont typeface="Arial"/>
              <a:buChar char="•"/>
            </a:pPr>
            <a:r>
              <a:rPr lang="pl-PL" sz="2400" b="0" strike="noStrike" spc="-1">
                <a:solidFill>
                  <a:srgbClr val="FFFFFF"/>
                </a:solidFill>
                <a:latin typeface="Corbel"/>
              </a:rPr>
              <a:t>Aleksander Gajda</a:t>
            </a:r>
            <a:endParaRPr lang="pl-PL" sz="2400" b="0" strike="noStrike" spc="-1">
              <a:latin typeface="Aria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extShape 1"/>
          <p:cNvSpPr txBox="1"/>
          <p:nvPr/>
        </p:nvSpPr>
        <p:spPr>
          <a:xfrm>
            <a:off x="345440" y="349840"/>
            <a:ext cx="5774560" cy="715320"/>
          </a:xfrm>
          <a:prstGeom prst="rect">
            <a:avLst/>
          </a:prstGeom>
          <a:noFill/>
          <a:ln w="0">
            <a:noFill/>
          </a:ln>
        </p:spPr>
        <p:txBody>
          <a:bodyPr lIns="90000" tIns="45000" rIns="90000" bIns="45000">
            <a:noAutofit/>
          </a:bodyPr>
          <a:lstStyle/>
          <a:p>
            <a:r>
              <a:rPr lang="pl-PL" sz="4400" b="1" strike="noStrike" spc="-1" dirty="0">
                <a:solidFill>
                  <a:schemeClr val="bg1"/>
                </a:solidFill>
                <a:latin typeface="Arial"/>
              </a:rPr>
              <a:t>Składniki papierosa</a:t>
            </a:r>
          </a:p>
        </p:txBody>
      </p:sp>
      <p:pic>
        <p:nvPicPr>
          <p:cNvPr id="224" name="Obraz 223"/>
          <p:cNvPicPr/>
          <p:nvPr/>
        </p:nvPicPr>
        <p:blipFill>
          <a:blip r:embed="rId2"/>
          <a:stretch/>
        </p:blipFill>
        <p:spPr>
          <a:xfrm>
            <a:off x="4140000" y="1440000"/>
            <a:ext cx="4800240" cy="4876560"/>
          </a:xfrm>
          <a:prstGeom prst="rect">
            <a:avLst/>
          </a:prstGeom>
          <a:ln w="0">
            <a:noFill/>
          </a:ln>
        </p:spPr>
      </p:pic>
      <p:sp>
        <p:nvSpPr>
          <p:cNvPr id="225" name="TextShape 2"/>
          <p:cNvSpPr txBox="1"/>
          <p:nvPr/>
        </p:nvSpPr>
        <p:spPr>
          <a:xfrm>
            <a:off x="540000" y="1541520"/>
            <a:ext cx="2880000" cy="4458600"/>
          </a:xfrm>
          <a:prstGeom prst="rect">
            <a:avLst/>
          </a:prstGeom>
          <a:noFill/>
          <a:ln w="0">
            <a:noFill/>
          </a:ln>
        </p:spPr>
        <p:txBody>
          <a:bodyPr lIns="90000" tIns="45000" rIns="90000" bIns="45000">
            <a:noAutofit/>
          </a:bodyPr>
          <a:lstStyle/>
          <a:p>
            <a:r>
              <a:rPr lang="pl-PL" sz="2400" b="1" strike="noStrike" spc="-1" dirty="0">
                <a:solidFill>
                  <a:schemeClr val="bg1"/>
                </a:solidFill>
                <a:latin typeface="Corbel"/>
              </a:rPr>
              <a:t>W skład dymu tytoniowego, który jest głównym produktem spalania tytoniu zawartego w papierosach, wchodzi ponad 4000 związków chemicznych. Ponad 40 z nich to substancje rakotwórcze</a:t>
            </a:r>
            <a:r>
              <a:rPr lang="pl-PL" sz="2400" b="1" strike="noStrike" spc="-1" dirty="0">
                <a:latin typeface="Corbe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extShape 1"/>
          <p:cNvSpPr txBox="1"/>
          <p:nvPr/>
        </p:nvSpPr>
        <p:spPr>
          <a:xfrm>
            <a:off x="900000" y="2152440"/>
            <a:ext cx="7200000" cy="3787560"/>
          </a:xfrm>
          <a:prstGeom prst="rect">
            <a:avLst/>
          </a:prstGeom>
          <a:noFill/>
          <a:ln w="0">
            <a:noFill/>
          </a:ln>
        </p:spPr>
        <p:txBody>
          <a:bodyPr lIns="90000" tIns="45000" rIns="90000" bIns="45000">
            <a:noAutofit/>
          </a:bodyPr>
          <a:lstStyle/>
          <a:p>
            <a:pPr>
              <a:lnSpc>
                <a:spcPct val="90000"/>
              </a:lnSpc>
            </a:pPr>
            <a:r>
              <a:rPr lang="pl-PL" sz="2600" b="0" strike="noStrike" spc="-1">
                <a:solidFill>
                  <a:srgbClr val="FFFFFF"/>
                </a:solidFill>
                <a:latin typeface="Corbel"/>
              </a:rPr>
              <a:t>W jednym papierosie znajduje się przeważnie 0,8-1 g liści tytoniu, z czego 2% stanowi czysta nikotyna (odpowiada to 6-11 mg substancji). Do organizmu palacza przenika ok. 1-3 mg nikotyny. Jej największe stężenie we krwi obserwuje się w momencie gaszenia papierosa – wynosi wówczas 20-30 ng/ml. Na takim poziomie utrzymuje się przez 10 minut, po czym jej poziom zaczyna spadać. Po 1-2 godzinach nikotyna jest usuwana z organizmu.</a:t>
            </a:r>
            <a:endParaRPr lang="pl-PL" sz="2600" b="0" strike="noStrike" spc="-1">
              <a:latin typeface="Arial"/>
            </a:endParaRPr>
          </a:p>
        </p:txBody>
      </p:sp>
      <p:sp>
        <p:nvSpPr>
          <p:cNvPr id="227" name="TextShape 2"/>
          <p:cNvSpPr txBox="1"/>
          <p:nvPr/>
        </p:nvSpPr>
        <p:spPr>
          <a:xfrm>
            <a:off x="360000" y="360000"/>
            <a:ext cx="7020000" cy="1340280"/>
          </a:xfrm>
          <a:prstGeom prst="rect">
            <a:avLst/>
          </a:prstGeom>
          <a:noFill/>
          <a:ln w="0">
            <a:noFill/>
          </a:ln>
        </p:spPr>
        <p:txBody>
          <a:bodyPr lIns="90000" tIns="45000" rIns="90000" bIns="45000">
            <a:noAutofit/>
          </a:bodyPr>
          <a:lstStyle/>
          <a:p>
            <a:r>
              <a:rPr lang="pl-PL" sz="4400" b="1" strike="noStrike" spc="-1" dirty="0">
                <a:solidFill>
                  <a:schemeClr val="bg1"/>
                </a:solidFill>
                <a:latin typeface="Arial"/>
              </a:rPr>
              <a:t>Więcej informacji o papierosie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extShape 1"/>
          <p:cNvSpPr txBox="1"/>
          <p:nvPr/>
        </p:nvSpPr>
        <p:spPr>
          <a:xfrm>
            <a:off x="205920" y="360525"/>
            <a:ext cx="7020000" cy="715320"/>
          </a:xfrm>
          <a:prstGeom prst="rect">
            <a:avLst/>
          </a:prstGeom>
          <a:noFill/>
          <a:ln w="0">
            <a:noFill/>
          </a:ln>
        </p:spPr>
        <p:txBody>
          <a:bodyPr lIns="90000" tIns="45000" rIns="90000" bIns="45000">
            <a:noAutofit/>
          </a:bodyPr>
          <a:lstStyle/>
          <a:p>
            <a:r>
              <a:rPr lang="pl-PL" sz="4400" b="1" strike="noStrike" spc="-1" dirty="0">
                <a:solidFill>
                  <a:schemeClr val="bg1"/>
                </a:solidFill>
                <a:latin typeface="Arial"/>
              </a:rPr>
              <a:t>O e-papierosach </a:t>
            </a:r>
          </a:p>
        </p:txBody>
      </p:sp>
      <p:sp>
        <p:nvSpPr>
          <p:cNvPr id="2" name="pole tekstowe 1">
            <a:extLst>
              <a:ext uri="{FF2B5EF4-FFF2-40B4-BE49-F238E27FC236}">
                <a16:creationId xmlns:a16="http://schemas.microsoft.com/office/drawing/2014/main" id="{522DF1A9-276C-41EF-9EC3-A4318B7DF7AE}"/>
              </a:ext>
            </a:extLst>
          </p:cNvPr>
          <p:cNvSpPr txBox="1"/>
          <p:nvPr/>
        </p:nvSpPr>
        <p:spPr>
          <a:xfrm>
            <a:off x="297360" y="1341120"/>
            <a:ext cx="8707120" cy="3693319"/>
          </a:xfrm>
          <a:prstGeom prst="rect">
            <a:avLst/>
          </a:prstGeom>
          <a:noFill/>
        </p:spPr>
        <p:txBody>
          <a:bodyPr wrap="square" rtlCol="0">
            <a:spAutoFit/>
          </a:bodyPr>
          <a:lstStyle/>
          <a:p>
            <a:r>
              <a:rPr lang="pl-PL" sz="2600" b="1" dirty="0" err="1">
                <a:solidFill>
                  <a:schemeClr val="bg1"/>
                </a:solidFill>
              </a:rPr>
              <a:t>Epapieros</a:t>
            </a:r>
            <a:r>
              <a:rPr lang="pl-PL" sz="2600" b="1" dirty="0">
                <a:solidFill>
                  <a:schemeClr val="bg1"/>
                </a:solidFill>
              </a:rPr>
              <a:t> - </a:t>
            </a:r>
            <a:r>
              <a:rPr lang="pl-PL" sz="2600" dirty="0">
                <a:solidFill>
                  <a:schemeClr val="bg1"/>
                </a:solidFill>
              </a:rPr>
              <a:t>zasilane akumulatorem urządzenie inhalacyjne dające użytkownikowi podobne wrażenia jak przy paleniu tradycyjnych papierosów. Urządzenie powoduje zamianę roztworu inhalacyjnego na wdychany przez użytkownika aerozol (zamiast dymu wdychanego przy paleniu papierosów). Roztwór inhalacyjny (tzw. </a:t>
            </a:r>
            <a:r>
              <a:rPr lang="pl-PL" sz="2600" dirty="0" err="1">
                <a:solidFill>
                  <a:schemeClr val="bg1"/>
                </a:solidFill>
              </a:rPr>
              <a:t>liquiq</a:t>
            </a:r>
            <a:r>
              <a:rPr lang="pl-PL" sz="2600" dirty="0">
                <a:solidFill>
                  <a:schemeClr val="bg1"/>
                </a:solidFill>
              </a:rPr>
              <a:t>) składa się zazwyczaj z glikolu propylenowego, gliceryny, aromatów oraz nikotyny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CustomShape 1"/>
          <p:cNvSpPr/>
          <p:nvPr/>
        </p:nvSpPr>
        <p:spPr>
          <a:xfrm>
            <a:off x="2922480" y="2148480"/>
            <a:ext cx="5357520" cy="756984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pPr>
            <a:endParaRPr lang="pl-PL" sz="5400" b="0" strike="noStrike" spc="-1" dirty="0">
              <a:latin typeface="Arial"/>
            </a:endParaRPr>
          </a:p>
          <a:p>
            <a:pPr>
              <a:lnSpc>
                <a:spcPct val="90000"/>
              </a:lnSpc>
            </a:pPr>
            <a:endParaRPr lang="pl-PL" sz="5400" b="0" strike="noStrike" spc="-1" dirty="0">
              <a:latin typeface="Arial"/>
            </a:endParaRPr>
          </a:p>
          <a:p>
            <a:pPr>
              <a:lnSpc>
                <a:spcPct val="90000"/>
              </a:lnSpc>
            </a:pPr>
            <a:endParaRPr lang="pl-PL" sz="5400" b="0" strike="noStrike" spc="-1" dirty="0">
              <a:latin typeface="Arial"/>
            </a:endParaRPr>
          </a:p>
          <a:p>
            <a:pPr>
              <a:lnSpc>
                <a:spcPct val="90000"/>
              </a:lnSpc>
            </a:pPr>
            <a:endParaRPr lang="pl-PL" sz="5400" b="0" strike="noStrike" spc="-1" dirty="0">
              <a:latin typeface="Arial"/>
            </a:endParaRPr>
          </a:p>
          <a:p>
            <a:pPr>
              <a:lnSpc>
                <a:spcPct val="90000"/>
              </a:lnSpc>
            </a:pPr>
            <a:endParaRPr lang="pl-PL" sz="5400" b="0" strike="noStrike" spc="-1" dirty="0">
              <a:latin typeface="Arial"/>
            </a:endParaRPr>
          </a:p>
          <a:p>
            <a:pPr>
              <a:lnSpc>
                <a:spcPct val="90000"/>
              </a:lnSpc>
            </a:pPr>
            <a:endParaRPr lang="pl-PL" sz="5400" b="0" strike="noStrike" spc="-1" dirty="0">
              <a:latin typeface="Arial"/>
            </a:endParaRPr>
          </a:p>
          <a:p>
            <a:pPr>
              <a:lnSpc>
                <a:spcPct val="90000"/>
              </a:lnSpc>
            </a:pPr>
            <a:endParaRPr lang="pl-PL" sz="5400" b="0" strike="noStrike" spc="-1" dirty="0">
              <a:latin typeface="Arial"/>
            </a:endParaRPr>
          </a:p>
          <a:p>
            <a:pPr>
              <a:lnSpc>
                <a:spcPct val="90000"/>
              </a:lnSpc>
            </a:pPr>
            <a:endParaRPr lang="pl-PL" sz="5400" b="0" strike="noStrike" spc="-1" dirty="0">
              <a:latin typeface="Arial"/>
            </a:endParaRPr>
          </a:p>
          <a:p>
            <a:pPr>
              <a:lnSpc>
                <a:spcPct val="90000"/>
              </a:lnSpc>
            </a:pPr>
            <a:endParaRPr lang="pl-PL" sz="5400" b="0" strike="noStrike" spc="-1" dirty="0">
              <a:latin typeface="Arial"/>
            </a:endParaRPr>
          </a:p>
          <a:p>
            <a:pPr>
              <a:lnSpc>
                <a:spcPct val="90000"/>
              </a:lnSpc>
            </a:pPr>
            <a:endParaRPr lang="pl-PL" sz="5400" b="0" strike="noStrike" spc="-1" dirty="0">
              <a:latin typeface="Arial"/>
            </a:endParaRPr>
          </a:p>
        </p:txBody>
      </p:sp>
      <p:sp>
        <p:nvSpPr>
          <p:cNvPr id="2" name="pole tekstowe 1">
            <a:extLst>
              <a:ext uri="{FF2B5EF4-FFF2-40B4-BE49-F238E27FC236}">
                <a16:creationId xmlns:a16="http://schemas.microsoft.com/office/drawing/2014/main" id="{423CDBBD-8BA4-4975-9162-B48CD1217701}"/>
              </a:ext>
            </a:extLst>
          </p:cNvPr>
          <p:cNvSpPr txBox="1"/>
          <p:nvPr/>
        </p:nvSpPr>
        <p:spPr>
          <a:xfrm>
            <a:off x="254000" y="396240"/>
            <a:ext cx="8148320" cy="784830"/>
          </a:xfrm>
          <a:prstGeom prst="rect">
            <a:avLst/>
          </a:prstGeom>
          <a:noFill/>
        </p:spPr>
        <p:txBody>
          <a:bodyPr wrap="square" rtlCol="0">
            <a:spAutoFit/>
          </a:bodyPr>
          <a:lstStyle/>
          <a:p>
            <a:r>
              <a:rPr lang="pl-PL" sz="4500" dirty="0">
                <a:solidFill>
                  <a:schemeClr val="bg1"/>
                </a:solidFill>
              </a:rPr>
              <a:t>SKŁAD E-PAPIEROSA</a:t>
            </a:r>
          </a:p>
        </p:txBody>
      </p:sp>
      <p:pic>
        <p:nvPicPr>
          <p:cNvPr id="9220" name="Picture 4" descr="Skontrolowali e-papierosy. Wyniki nie są dobre | Głos Pomorza">
            <a:extLst>
              <a:ext uri="{FF2B5EF4-FFF2-40B4-BE49-F238E27FC236}">
                <a16:creationId xmlns:a16="http://schemas.microsoft.com/office/drawing/2014/main" id="{D6AF9D99-A1FD-47D5-9078-F486C87B0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365" y="1181070"/>
            <a:ext cx="5268235" cy="542293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The Laisimo - F4 with the Steam Crave Aromamizer Titan RDTA 41mm : VapePorn">
            <a:extLst>
              <a:ext uri="{FF2B5EF4-FFF2-40B4-BE49-F238E27FC236}">
                <a16:creationId xmlns:a16="http://schemas.microsoft.com/office/drawing/2014/main" id="{2B269FC6-021A-43FF-A1AB-10E6D3D4D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9793" y="3159760"/>
            <a:ext cx="2021683" cy="35458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9697FF64-E4F9-4B04-A782-83133A3867B8}"/>
              </a:ext>
            </a:extLst>
          </p:cNvPr>
          <p:cNvSpPr txBox="1"/>
          <p:nvPr/>
        </p:nvSpPr>
        <p:spPr>
          <a:xfrm>
            <a:off x="1926078" y="719846"/>
            <a:ext cx="8015591" cy="861774"/>
          </a:xfrm>
          <a:prstGeom prst="rect">
            <a:avLst/>
          </a:prstGeom>
          <a:noFill/>
        </p:spPr>
        <p:txBody>
          <a:bodyPr wrap="square" rtlCol="0">
            <a:spAutoFit/>
          </a:bodyPr>
          <a:lstStyle/>
          <a:p>
            <a:r>
              <a:rPr lang="pl-PL" sz="5000" b="1" dirty="0">
                <a:solidFill>
                  <a:schemeClr val="bg1"/>
                </a:solidFill>
              </a:rPr>
              <a:t>ZAKOŃCZENIE</a:t>
            </a:r>
          </a:p>
        </p:txBody>
      </p:sp>
      <p:sp>
        <p:nvSpPr>
          <p:cNvPr id="4" name="pole tekstowe 3">
            <a:extLst>
              <a:ext uri="{FF2B5EF4-FFF2-40B4-BE49-F238E27FC236}">
                <a16:creationId xmlns:a16="http://schemas.microsoft.com/office/drawing/2014/main" id="{6267FA47-18D7-4608-97A2-9F3991E9E180}"/>
              </a:ext>
            </a:extLst>
          </p:cNvPr>
          <p:cNvSpPr txBox="1"/>
          <p:nvPr/>
        </p:nvSpPr>
        <p:spPr>
          <a:xfrm>
            <a:off x="671209" y="2437975"/>
            <a:ext cx="8112868" cy="2169825"/>
          </a:xfrm>
          <a:prstGeom prst="rect">
            <a:avLst/>
          </a:prstGeom>
          <a:noFill/>
        </p:spPr>
        <p:txBody>
          <a:bodyPr wrap="square" rtlCol="0">
            <a:spAutoFit/>
          </a:bodyPr>
          <a:lstStyle/>
          <a:p>
            <a:r>
              <a:rPr lang="pl-PL" sz="4500" dirty="0">
                <a:solidFill>
                  <a:schemeClr val="bg1"/>
                </a:solidFill>
              </a:rPr>
              <a:t>Wszystkie używki są złe, </a:t>
            </a:r>
            <a:r>
              <a:rPr lang="pl-PL" sz="4500" b="1" dirty="0">
                <a:solidFill>
                  <a:schemeClr val="bg1"/>
                </a:solidFill>
              </a:rPr>
              <a:t>PAMIĘTAJ WIĘC SOBĄ BYĆ, BEZ NAŁOGÓW ŻYĆ!</a:t>
            </a:r>
            <a:endParaRPr lang="pl-PL" sz="4500" dirty="0">
              <a:solidFill>
                <a:schemeClr val="bg1"/>
              </a:solidFill>
            </a:endParaRPr>
          </a:p>
        </p:txBody>
      </p:sp>
    </p:spTree>
    <p:extLst>
      <p:ext uri="{BB962C8B-B14F-4D97-AF65-F5344CB8AC3E}">
        <p14:creationId xmlns:p14="http://schemas.microsoft.com/office/powerpoint/2010/main" val="532901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CustomShape 1"/>
          <p:cNvSpPr/>
          <p:nvPr/>
        </p:nvSpPr>
        <p:spPr>
          <a:xfrm>
            <a:off x="857160" y="1500120"/>
            <a:ext cx="6286320" cy="3654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pl-PL" sz="2600" b="1" strike="noStrike" spc="-1">
                <a:solidFill>
                  <a:srgbClr val="FFFFFF"/>
                </a:solidFill>
                <a:latin typeface="Corbel"/>
              </a:rPr>
              <a:t>Używki </a:t>
            </a:r>
            <a:r>
              <a:rPr lang="pl-PL" sz="2600" b="0" strike="noStrike" spc="-1">
                <a:solidFill>
                  <a:srgbClr val="FFFFFF"/>
                </a:solidFill>
                <a:latin typeface="Corbel"/>
              </a:rPr>
              <a:t>to nic innego jak substancje, które nie mają żadnych właściwości odżywczych. Pobudzają one organizm człowieka poprzez oddziaływanie na ośrodkowy układ nerwowy. Tak naprawdę używkami możemy nazwać także kawę oraz herbatę. Jednak używki to również bardziej szkodliwe substancje, takie jak: papierosy, narkotyki, alkohol oraz dopalacze.</a:t>
            </a:r>
            <a:endParaRPr lang="pl-PL" sz="2600" b="0" strike="noStrike" spc="-1">
              <a:latin typeface="Arial"/>
            </a:endParaRPr>
          </a:p>
        </p:txBody>
      </p:sp>
      <p:sp>
        <p:nvSpPr>
          <p:cNvPr id="207" name="CustomShape 2"/>
          <p:cNvSpPr/>
          <p:nvPr/>
        </p:nvSpPr>
        <p:spPr>
          <a:xfrm>
            <a:off x="571320" y="428760"/>
            <a:ext cx="6429240" cy="693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pPr>
            <a:r>
              <a:rPr lang="pl-PL" sz="4400" b="1" strike="noStrike" spc="-1">
                <a:solidFill>
                  <a:srgbClr val="FFFFFF"/>
                </a:solidFill>
                <a:latin typeface="Corbel"/>
              </a:rPr>
              <a:t>CO TO SĄ UŻYWKI?</a:t>
            </a:r>
            <a:endParaRPr lang="pl-PL" sz="4400" b="0" strike="noStrike" spc="-1">
              <a:latin typeface="Arial"/>
            </a:endParaRPr>
          </a:p>
        </p:txBody>
      </p:sp>
      <p:pic>
        <p:nvPicPr>
          <p:cNvPr id="1026" name="Picture 2" descr="Racjonalne podejście do używek | ChangeMaker">
            <a:extLst>
              <a:ext uri="{FF2B5EF4-FFF2-40B4-BE49-F238E27FC236}">
                <a16:creationId xmlns:a16="http://schemas.microsoft.com/office/drawing/2014/main" id="{2E0FDCC5-1F20-4764-A32D-66F4EBEE90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1466" y="4780723"/>
            <a:ext cx="4243266" cy="19480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ustomShape 1"/>
          <p:cNvSpPr/>
          <p:nvPr/>
        </p:nvSpPr>
        <p:spPr>
          <a:xfrm>
            <a:off x="785880" y="1357200"/>
            <a:ext cx="6857640" cy="4208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indent="-216000">
              <a:lnSpc>
                <a:spcPct val="90000"/>
              </a:lnSpc>
              <a:buClr>
                <a:srgbClr val="FFFFFF"/>
              </a:buClr>
              <a:buFont typeface="Arial"/>
              <a:buChar char="•"/>
            </a:pPr>
            <a:r>
              <a:rPr lang="pl-PL" sz="2600" b="1" strike="noStrike" spc="-1">
                <a:solidFill>
                  <a:srgbClr val="FFFFFF"/>
                </a:solidFill>
                <a:latin typeface="Corbel"/>
              </a:rPr>
              <a:t>Alkohol</a:t>
            </a:r>
            <a:r>
              <a:rPr lang="pl-PL" sz="2600" b="0" strike="noStrike" spc="-1">
                <a:solidFill>
                  <a:srgbClr val="FFFFFF"/>
                </a:solidFill>
                <a:latin typeface="Corbel"/>
              </a:rPr>
              <a:t> – napój alkoholowy zawierający etanol, jest to jedną z najpopularniejszych używek w dzisiejszych czasach. Są to między innymi spirytus, wódki, nalewki, likiery i inne trunki zawierające destylowany alkohol. Mogą zawierać dodatki takie jak: </a:t>
            </a:r>
            <a:endParaRPr lang="pl-PL" sz="2600" b="0" strike="noStrike" spc="-1">
              <a:latin typeface="Arial"/>
            </a:endParaRPr>
          </a:p>
          <a:p>
            <a:pPr indent="-216000">
              <a:lnSpc>
                <a:spcPct val="100000"/>
              </a:lnSpc>
              <a:buClr>
                <a:srgbClr val="FFFFFF"/>
              </a:buClr>
              <a:buFont typeface="Arial"/>
              <a:buChar char="•"/>
            </a:pPr>
            <a:r>
              <a:rPr lang="pl-PL" sz="2600" b="1" strike="noStrike" spc="-1">
                <a:solidFill>
                  <a:srgbClr val="FFFFFF"/>
                </a:solidFill>
                <a:latin typeface="Corbel"/>
              </a:rPr>
              <a:t>Cukier </a:t>
            </a:r>
            <a:endParaRPr lang="pl-PL" sz="2600" b="0" strike="noStrike" spc="-1">
              <a:latin typeface="Arial"/>
            </a:endParaRPr>
          </a:p>
          <a:p>
            <a:pPr indent="-216000">
              <a:lnSpc>
                <a:spcPct val="100000"/>
              </a:lnSpc>
              <a:buClr>
                <a:srgbClr val="FFFFFF"/>
              </a:buClr>
              <a:buFont typeface="Arial"/>
              <a:buChar char="•"/>
            </a:pPr>
            <a:r>
              <a:rPr lang="pl-PL" sz="2600" b="1" strike="noStrike" spc="-1">
                <a:solidFill>
                  <a:srgbClr val="FFFFFF"/>
                </a:solidFill>
                <a:latin typeface="Corbel"/>
              </a:rPr>
              <a:t>Owoce</a:t>
            </a:r>
            <a:endParaRPr lang="pl-PL" sz="2600" b="0" strike="noStrike" spc="-1">
              <a:latin typeface="Arial"/>
            </a:endParaRPr>
          </a:p>
          <a:p>
            <a:pPr indent="-216000">
              <a:lnSpc>
                <a:spcPct val="100000"/>
              </a:lnSpc>
              <a:buClr>
                <a:srgbClr val="FFFFFF"/>
              </a:buClr>
              <a:buFont typeface="Arial"/>
              <a:buChar char="•"/>
            </a:pPr>
            <a:r>
              <a:rPr lang="pl-PL" sz="2600" b="1" strike="noStrike" spc="-1">
                <a:solidFill>
                  <a:srgbClr val="FFFFFF"/>
                </a:solidFill>
                <a:latin typeface="Corbel"/>
              </a:rPr>
              <a:t>Zioła</a:t>
            </a:r>
            <a:endParaRPr lang="pl-PL" sz="2600" b="0" strike="noStrike" spc="-1">
              <a:latin typeface="Arial"/>
            </a:endParaRPr>
          </a:p>
          <a:p>
            <a:pPr indent="-216000">
              <a:lnSpc>
                <a:spcPct val="100000"/>
              </a:lnSpc>
              <a:buClr>
                <a:srgbClr val="FFFFFF"/>
              </a:buClr>
              <a:buFont typeface="Arial"/>
              <a:buChar char="•"/>
            </a:pPr>
            <a:r>
              <a:rPr lang="pl-PL" sz="2600" b="1" strike="noStrike" spc="-1">
                <a:solidFill>
                  <a:srgbClr val="FFFFFF"/>
                </a:solidFill>
                <a:latin typeface="Corbel"/>
              </a:rPr>
              <a:t>Przyprawy</a:t>
            </a:r>
            <a:endParaRPr lang="pl-PL" sz="2600" b="0" strike="noStrike" spc="-1">
              <a:latin typeface="Arial"/>
            </a:endParaRPr>
          </a:p>
          <a:p>
            <a:pPr indent="-216000">
              <a:lnSpc>
                <a:spcPct val="100000"/>
              </a:lnSpc>
              <a:buClr>
                <a:srgbClr val="FFFFFF"/>
              </a:buClr>
              <a:buFont typeface="Arial"/>
              <a:buChar char="•"/>
            </a:pPr>
            <a:r>
              <a:rPr lang="pl-PL" sz="2600" b="1" strike="noStrike" spc="-1">
                <a:solidFill>
                  <a:srgbClr val="FFFFFF"/>
                </a:solidFill>
                <a:latin typeface="Corbel"/>
              </a:rPr>
              <a:t>Kwiatostany.</a:t>
            </a:r>
            <a:r>
              <a:rPr lang="pl-PL" sz="2600" b="0" strike="noStrike" spc="-1">
                <a:solidFill>
                  <a:srgbClr val="FFFFFF"/>
                </a:solidFill>
                <a:latin typeface="Corbel"/>
              </a:rPr>
              <a:t> </a:t>
            </a:r>
            <a:endParaRPr lang="pl-PL" sz="2600" b="0" strike="noStrike" spc="-1">
              <a:latin typeface="Arial"/>
            </a:endParaRPr>
          </a:p>
        </p:txBody>
      </p:sp>
      <p:sp>
        <p:nvSpPr>
          <p:cNvPr id="209" name="CustomShape 2"/>
          <p:cNvSpPr/>
          <p:nvPr/>
        </p:nvSpPr>
        <p:spPr>
          <a:xfrm>
            <a:off x="571320" y="285840"/>
            <a:ext cx="8000640" cy="707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pPr>
            <a:r>
              <a:rPr lang="pl-PL" sz="4500" b="1" strike="noStrike" spc="-1">
                <a:solidFill>
                  <a:srgbClr val="FFFFFF"/>
                </a:solidFill>
                <a:latin typeface="Corbel"/>
              </a:rPr>
              <a:t>CZYM JEST ALKOHOL?</a:t>
            </a:r>
            <a:endParaRPr lang="pl-PL" sz="4500" b="0" strike="noStrike" spc="-1">
              <a:latin typeface="Arial"/>
            </a:endParaRPr>
          </a:p>
        </p:txBody>
      </p:sp>
      <p:pic>
        <p:nvPicPr>
          <p:cNvPr id="3" name="Obraz 2" descr="Obraz zawierający butelka, stół, żywność, piwo&#10;&#10;Opis wygenerowany automatycznie">
            <a:extLst>
              <a:ext uri="{FF2B5EF4-FFF2-40B4-BE49-F238E27FC236}">
                <a16:creationId xmlns:a16="http://schemas.microsoft.com/office/drawing/2014/main" id="{54AC7163-8E1F-45C1-8302-9D4348F458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0991" y="3747053"/>
            <a:ext cx="5613922" cy="29519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CustomShape 1"/>
          <p:cNvSpPr/>
          <p:nvPr/>
        </p:nvSpPr>
        <p:spPr>
          <a:xfrm>
            <a:off x="785880" y="1285920"/>
            <a:ext cx="6214680" cy="4695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pPr>
            <a:r>
              <a:rPr lang="pl-PL" sz="2800" b="0" strike="noStrike" spc="-1">
                <a:solidFill>
                  <a:srgbClr val="FFFFFF"/>
                </a:solidFill>
                <a:latin typeface="Corbel"/>
              </a:rPr>
              <a:t>Uzależnienie od alkoholu, potocznie zwane jest </a:t>
            </a:r>
            <a:r>
              <a:rPr lang="pl-PL" sz="2800" b="1" u="sng" strike="noStrike" spc="-1">
                <a:solidFill>
                  <a:srgbClr val="FFFFFF"/>
                </a:solidFill>
                <a:uFillTx/>
                <a:latin typeface="Corbel"/>
              </a:rPr>
              <a:t>alkoholizmem</a:t>
            </a:r>
            <a:r>
              <a:rPr lang="pl-PL" sz="2800" b="0" strike="noStrike" spc="-1">
                <a:solidFill>
                  <a:srgbClr val="FFFFFF"/>
                </a:solidFill>
                <a:latin typeface="Corbel"/>
              </a:rPr>
              <a:t>, polega na utracie kontroli nad ilością </a:t>
            </a:r>
            <a:r>
              <a:rPr lang="pl-PL" sz="2600" b="0" strike="noStrike" spc="-1">
                <a:solidFill>
                  <a:srgbClr val="FFFFFF"/>
                </a:solidFill>
                <a:latin typeface="Corbel"/>
              </a:rPr>
              <a:t>spożywanego</a:t>
            </a:r>
            <a:r>
              <a:rPr lang="pl-PL" sz="2800" b="0" strike="noStrike" spc="-1">
                <a:solidFill>
                  <a:srgbClr val="FFFFFF"/>
                </a:solidFill>
                <a:latin typeface="Corbel"/>
              </a:rPr>
              <a:t> alkoholu. Osoba uzależniona nie jest w stanie wytrwać w abstynencji, bo próby zaprzestania picia, powodują nieprzyjemne objawy zarówno psychiczne jak i fizyczne. W Polsce ryzykownie nadużywa alkoholu około 16% społeczeństwa. Niestety problem ten coraz częściej zaczyna dotyczyć  również </a:t>
            </a:r>
            <a:r>
              <a:rPr lang="pl-PL" sz="2800" b="1" strike="noStrike" spc="-1">
                <a:solidFill>
                  <a:srgbClr val="FFFFFF"/>
                </a:solidFill>
                <a:latin typeface="Corbel"/>
              </a:rPr>
              <a:t>młodzieży</a:t>
            </a:r>
            <a:r>
              <a:rPr lang="pl-PL" sz="2800" b="0" strike="noStrike" spc="-1">
                <a:solidFill>
                  <a:srgbClr val="FFFFFF"/>
                </a:solidFill>
                <a:latin typeface="Corbel"/>
              </a:rPr>
              <a:t>. </a:t>
            </a:r>
            <a:endParaRPr lang="pl-PL" sz="2800" b="0" strike="noStrike" spc="-1">
              <a:latin typeface="Arial"/>
            </a:endParaRPr>
          </a:p>
        </p:txBody>
      </p:sp>
      <p:sp>
        <p:nvSpPr>
          <p:cNvPr id="211" name="CustomShape 2"/>
          <p:cNvSpPr/>
          <p:nvPr/>
        </p:nvSpPr>
        <p:spPr>
          <a:xfrm>
            <a:off x="357120" y="285840"/>
            <a:ext cx="7572240" cy="693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pPr>
            <a:r>
              <a:rPr lang="pl-PL" sz="4400" b="1" strike="noStrike" spc="-1">
                <a:solidFill>
                  <a:srgbClr val="FFFFFF"/>
                </a:solidFill>
                <a:latin typeface="Corbel"/>
              </a:rPr>
              <a:t>ALKOHOL- UZALEŻNIENIE</a:t>
            </a:r>
            <a:endParaRPr lang="pl-PL" sz="4400" b="1" strike="noStrike" spc="-1">
              <a:latin typeface="Arial"/>
            </a:endParaRPr>
          </a:p>
        </p:txBody>
      </p:sp>
      <p:pic>
        <p:nvPicPr>
          <p:cNvPr id="2050" name="Picture 2" descr="Katalog piw - ocen-piwo.pl">
            <a:extLst>
              <a:ext uri="{FF2B5EF4-FFF2-40B4-BE49-F238E27FC236}">
                <a16:creationId xmlns:a16="http://schemas.microsoft.com/office/drawing/2014/main" id="{A078686E-792D-4EB0-82B4-27F169CAFC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4985" y="2585002"/>
            <a:ext cx="1428750" cy="3238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CustomShape 1"/>
          <p:cNvSpPr/>
          <p:nvPr/>
        </p:nvSpPr>
        <p:spPr>
          <a:xfrm>
            <a:off x="1071360" y="1285920"/>
            <a:ext cx="5143320" cy="435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pl-PL" sz="2800" b="0" strike="noStrike" spc="-1">
                <a:solidFill>
                  <a:srgbClr val="FFFFFF"/>
                </a:solidFill>
                <a:latin typeface="Corbel"/>
              </a:rPr>
              <a:t>Nadużywanie alkoholu niesie ze sobą przykre konsekwencje zdrowotne, psychiczne i społeczne. Część tych skutków jest odwracalna, ale niektóre powodują niestety nieodwracalne zmiany w organizmie człowieka bądź znacząco podnoszą ryzyko chorób śmiertelnych, w tym nowotworów. </a:t>
            </a:r>
            <a:endParaRPr lang="pl-PL" sz="2800" b="0" strike="noStrike" spc="-1">
              <a:latin typeface="Arial"/>
            </a:endParaRPr>
          </a:p>
        </p:txBody>
      </p:sp>
      <p:sp>
        <p:nvSpPr>
          <p:cNvPr id="213" name="CustomShape 2"/>
          <p:cNvSpPr/>
          <p:nvPr/>
        </p:nvSpPr>
        <p:spPr>
          <a:xfrm>
            <a:off x="571320" y="357120"/>
            <a:ext cx="6714720" cy="693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pPr>
            <a:r>
              <a:rPr lang="pl-PL" sz="4400" b="1" strike="noStrike" spc="-1">
                <a:solidFill>
                  <a:srgbClr val="FFFFFF"/>
                </a:solidFill>
                <a:latin typeface="Corbel"/>
              </a:rPr>
              <a:t>ALKOHOL - CHOROBY</a:t>
            </a:r>
            <a:endParaRPr lang="pl-PL" sz="4400" b="1" strike="noStrike" spc="-1">
              <a:latin typeface="Arial"/>
            </a:endParaRPr>
          </a:p>
        </p:txBody>
      </p:sp>
      <p:pic>
        <p:nvPicPr>
          <p:cNvPr id="3074" name="Picture 2" descr="Jaka dawka alkoholu może być śmiertelna dla człowieka?. Psychiatria.pl -  portal wiedzy o psychiatrii i psychoterapii">
            <a:extLst>
              <a:ext uri="{FF2B5EF4-FFF2-40B4-BE49-F238E27FC236}">
                <a16:creationId xmlns:a16="http://schemas.microsoft.com/office/drawing/2014/main" id="{448EDC73-9F11-4B32-96FC-0E4E280F9D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9279" y="4653030"/>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CustomShape 1"/>
          <p:cNvSpPr/>
          <p:nvPr/>
        </p:nvSpPr>
        <p:spPr>
          <a:xfrm>
            <a:off x="857160" y="1214280"/>
            <a:ext cx="6357600" cy="4845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pl-PL" sz="2400" b="0" strike="noStrike" spc="-1">
                <a:solidFill>
                  <a:srgbClr val="FFFFFF"/>
                </a:solidFill>
                <a:latin typeface="Corbel"/>
              </a:rPr>
              <a:t>Nadużywanie alkoholu sprzyja rozwojowi procesów nowotworowych. Jest to wciąż przedmiotem badań naukowców, jednak już teraz wykazano związek pomiędzy alkoholizmem a nowotworami takimi jak:</a:t>
            </a:r>
            <a:endParaRPr lang="pl-PL" sz="2400" b="0" strike="noStrike" spc="-1">
              <a:latin typeface="Arial"/>
            </a:endParaRPr>
          </a:p>
          <a:p>
            <a:pPr indent="-216000">
              <a:lnSpc>
                <a:spcPct val="100000"/>
              </a:lnSpc>
              <a:buClr>
                <a:srgbClr val="FFFFFF"/>
              </a:buClr>
              <a:buFont typeface="Arial"/>
              <a:buChar char="•"/>
            </a:pPr>
            <a:r>
              <a:rPr lang="pl-PL" sz="2400" b="1" strike="noStrike" spc="-1">
                <a:solidFill>
                  <a:srgbClr val="FFFFFF"/>
                </a:solidFill>
                <a:latin typeface="Corbel"/>
              </a:rPr>
              <a:t>piersi</a:t>
            </a:r>
            <a:endParaRPr lang="pl-PL" sz="2400" b="0" strike="noStrike" spc="-1">
              <a:latin typeface="Arial"/>
            </a:endParaRPr>
          </a:p>
          <a:p>
            <a:pPr indent="-216000">
              <a:lnSpc>
                <a:spcPct val="100000"/>
              </a:lnSpc>
              <a:buClr>
                <a:srgbClr val="FFFFFF"/>
              </a:buClr>
              <a:buFont typeface="Arial"/>
              <a:buChar char="•"/>
            </a:pPr>
            <a:r>
              <a:rPr lang="pl-PL" sz="2400" b="1" strike="noStrike" spc="-1">
                <a:solidFill>
                  <a:srgbClr val="FFFFFF"/>
                </a:solidFill>
                <a:latin typeface="Corbel"/>
              </a:rPr>
              <a:t>jelita grubego </a:t>
            </a:r>
            <a:endParaRPr lang="pl-PL" sz="2400" b="0" strike="noStrike" spc="-1">
              <a:latin typeface="Arial"/>
            </a:endParaRPr>
          </a:p>
          <a:p>
            <a:pPr indent="-216000">
              <a:lnSpc>
                <a:spcPct val="100000"/>
              </a:lnSpc>
              <a:buClr>
                <a:srgbClr val="FFFFFF"/>
              </a:buClr>
              <a:buFont typeface="Arial"/>
              <a:buChar char="•"/>
            </a:pPr>
            <a:r>
              <a:rPr lang="pl-PL" sz="2400" b="1" strike="noStrike" spc="-1">
                <a:solidFill>
                  <a:srgbClr val="FFFFFF"/>
                </a:solidFill>
                <a:latin typeface="Corbel"/>
              </a:rPr>
              <a:t>trzustki</a:t>
            </a:r>
            <a:endParaRPr lang="pl-PL" sz="2400" b="0" strike="noStrike" spc="-1">
              <a:latin typeface="Arial"/>
            </a:endParaRPr>
          </a:p>
          <a:p>
            <a:pPr indent="-216000">
              <a:lnSpc>
                <a:spcPct val="100000"/>
              </a:lnSpc>
              <a:buClr>
                <a:srgbClr val="FFFFFF"/>
              </a:buClr>
              <a:buFont typeface="Arial"/>
              <a:buChar char="•"/>
            </a:pPr>
            <a:r>
              <a:rPr lang="pl-PL" sz="2400" b="1" strike="noStrike" spc="-1">
                <a:solidFill>
                  <a:srgbClr val="FFFFFF"/>
                </a:solidFill>
                <a:latin typeface="Corbel"/>
              </a:rPr>
              <a:t>wątroby</a:t>
            </a:r>
            <a:endParaRPr lang="pl-PL" sz="2400" b="0" strike="noStrike" spc="-1">
              <a:latin typeface="Arial"/>
            </a:endParaRPr>
          </a:p>
          <a:p>
            <a:pPr indent="-216000">
              <a:lnSpc>
                <a:spcPct val="100000"/>
              </a:lnSpc>
              <a:buClr>
                <a:srgbClr val="FFFFFF"/>
              </a:buClr>
              <a:buFont typeface="Arial"/>
              <a:buChar char="•"/>
            </a:pPr>
            <a:r>
              <a:rPr lang="pl-PL" sz="2400" b="1" strike="noStrike" spc="-1">
                <a:solidFill>
                  <a:srgbClr val="FFFFFF"/>
                </a:solidFill>
                <a:latin typeface="Corbel"/>
              </a:rPr>
              <a:t>przełyku</a:t>
            </a:r>
            <a:endParaRPr lang="pl-PL" sz="2400" b="0" strike="noStrike" spc="-1">
              <a:latin typeface="Arial"/>
            </a:endParaRPr>
          </a:p>
          <a:p>
            <a:pPr indent="-216000">
              <a:lnSpc>
                <a:spcPct val="100000"/>
              </a:lnSpc>
              <a:buClr>
                <a:srgbClr val="FFFFFF"/>
              </a:buClr>
              <a:buFont typeface="Arial"/>
              <a:buChar char="•"/>
            </a:pPr>
            <a:r>
              <a:rPr lang="pl-PL" sz="2400" b="1" strike="noStrike" spc="-1">
                <a:solidFill>
                  <a:srgbClr val="FFFFFF"/>
                </a:solidFill>
                <a:latin typeface="Corbel"/>
              </a:rPr>
              <a:t>jamy ustnej</a:t>
            </a:r>
            <a:endParaRPr lang="pl-PL" sz="2400" b="0" strike="noStrike" spc="-1">
              <a:latin typeface="Arial"/>
            </a:endParaRPr>
          </a:p>
          <a:p>
            <a:pPr indent="-216000">
              <a:lnSpc>
                <a:spcPct val="100000"/>
              </a:lnSpc>
              <a:buClr>
                <a:srgbClr val="FFFFFF"/>
              </a:buClr>
              <a:buFont typeface="Arial"/>
              <a:buChar char="•"/>
            </a:pPr>
            <a:r>
              <a:rPr lang="pl-PL" sz="2400" b="1" strike="noStrike" spc="-1">
                <a:solidFill>
                  <a:srgbClr val="FFFFFF"/>
                </a:solidFill>
                <a:latin typeface="Corbel"/>
              </a:rPr>
              <a:t>gardła </a:t>
            </a:r>
            <a:endParaRPr lang="pl-PL" sz="2400" b="0" strike="noStrike" spc="-1">
              <a:latin typeface="Arial"/>
            </a:endParaRPr>
          </a:p>
          <a:p>
            <a:pPr indent="-216000">
              <a:lnSpc>
                <a:spcPct val="100000"/>
              </a:lnSpc>
              <a:buClr>
                <a:srgbClr val="FFFFFF"/>
              </a:buClr>
              <a:buFont typeface="Arial"/>
              <a:buChar char="•"/>
            </a:pPr>
            <a:r>
              <a:rPr lang="pl-PL" sz="2400" b="1" strike="noStrike" spc="-1">
                <a:solidFill>
                  <a:srgbClr val="FFFFFF"/>
                </a:solidFill>
                <a:latin typeface="Corbel"/>
              </a:rPr>
              <a:t>krtani</a:t>
            </a:r>
            <a:endParaRPr lang="pl-PL" sz="2400" b="0" strike="noStrike" spc="-1">
              <a:latin typeface="Arial"/>
            </a:endParaRPr>
          </a:p>
        </p:txBody>
      </p:sp>
      <p:sp>
        <p:nvSpPr>
          <p:cNvPr id="215" name="CustomShape 2"/>
          <p:cNvSpPr/>
          <p:nvPr/>
        </p:nvSpPr>
        <p:spPr>
          <a:xfrm>
            <a:off x="571320" y="428760"/>
            <a:ext cx="6571800" cy="63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pPr>
            <a:r>
              <a:rPr lang="pl-PL" sz="4000" b="1" strike="noStrike" spc="-1">
                <a:solidFill>
                  <a:srgbClr val="FFFFFF"/>
                </a:solidFill>
                <a:latin typeface="Corbel"/>
              </a:rPr>
              <a:t>RODZAJE CHORÓB:</a:t>
            </a:r>
            <a:endParaRPr lang="pl-PL" sz="4000" b="0" strike="noStrike" spc="-1">
              <a:latin typeface="Arial"/>
            </a:endParaRPr>
          </a:p>
        </p:txBody>
      </p:sp>
      <p:pic>
        <p:nvPicPr>
          <p:cNvPr id="4100" name="Picture 4" descr="Obywatelu, pij z umiarem! Wytrzeźwiałki windują ceny - Wydarzenia -  Wiadomości z kraju i ze świata - Dziennik.pl - Wydarzenia i Fakty -  Dziennik.pl">
            <a:extLst>
              <a:ext uri="{FF2B5EF4-FFF2-40B4-BE49-F238E27FC236}">
                <a16:creationId xmlns:a16="http://schemas.microsoft.com/office/drawing/2014/main" id="{26BA66D8-C562-4880-9742-BDDF29559B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487" y="4016295"/>
            <a:ext cx="4204460" cy="21901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CustomShape 1"/>
          <p:cNvSpPr/>
          <p:nvPr/>
        </p:nvSpPr>
        <p:spPr>
          <a:xfrm>
            <a:off x="323640" y="332640"/>
            <a:ext cx="8712720" cy="707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pPr>
            <a:r>
              <a:rPr lang="pl-PL" sz="4500" b="1" strike="noStrike" spc="-1">
                <a:solidFill>
                  <a:srgbClr val="FFFFFF"/>
                </a:solidFill>
                <a:latin typeface="Corbel"/>
              </a:rPr>
              <a:t>  CZYM SĄ PAPIEROSY?</a:t>
            </a:r>
            <a:endParaRPr lang="pl-PL" sz="4500" b="0" strike="noStrike" spc="-1">
              <a:latin typeface="Arial"/>
            </a:endParaRPr>
          </a:p>
        </p:txBody>
      </p:sp>
      <p:sp>
        <p:nvSpPr>
          <p:cNvPr id="217" name="CustomShape 2"/>
          <p:cNvSpPr/>
          <p:nvPr/>
        </p:nvSpPr>
        <p:spPr>
          <a:xfrm>
            <a:off x="611640" y="1412640"/>
            <a:ext cx="7848360" cy="3654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pPr>
            <a:r>
              <a:rPr lang="pl-PL" sz="2600" b="1" strike="noStrike" spc="-1">
                <a:solidFill>
                  <a:srgbClr val="FFFFFF"/>
                </a:solidFill>
                <a:latin typeface="Corbel"/>
              </a:rPr>
              <a:t>Papieros</a:t>
            </a:r>
            <a:r>
              <a:rPr lang="pl-PL" sz="2600" b="0" strike="noStrike" spc="-1">
                <a:solidFill>
                  <a:srgbClr val="FFFFFF"/>
                </a:solidFill>
                <a:latin typeface="Corbel"/>
              </a:rPr>
              <a:t> – jest to wyrób tytoniowy składający się z rurki z cienkiej bibułki (potocznie nazywa się bletka) o średnicy nie więcej niż 1 cm i długości nie więcej niż 12 cm (zwykle do 85 mm), wewnątrz papierosa znajduje się mieszanka tytoniowa zawierająca spreparowane liście różnych odmian tytoniu.</a:t>
            </a:r>
            <a:br>
              <a:rPr lang="pl-PL"/>
            </a:br>
            <a:br>
              <a:rPr lang="pl-PL"/>
            </a:br>
            <a:r>
              <a:rPr lang="pl-PL" sz="2600" b="0" strike="noStrike" spc="-1">
                <a:solidFill>
                  <a:srgbClr val="FFFFFF"/>
                </a:solidFill>
                <a:latin typeface="Corbel"/>
              </a:rPr>
              <a:t>Podczas palenia papierosa zawarta w dymie papierosowym nikotyna dostaje się do krwi i wywiera swoje działanie na organizm palacza.</a:t>
            </a:r>
            <a:endParaRPr lang="pl-PL" sz="2600" b="0" strike="noStrike" spc="-1">
              <a:latin typeface="Arial"/>
            </a:endParaRPr>
          </a:p>
        </p:txBody>
      </p:sp>
      <p:pic>
        <p:nvPicPr>
          <p:cNvPr id="5128" name="Picture 8" descr="Nikotyna a rak: czy jest jakaś zależność? | Dziennik Naukowy">
            <a:extLst>
              <a:ext uri="{FF2B5EF4-FFF2-40B4-BE49-F238E27FC236}">
                <a16:creationId xmlns:a16="http://schemas.microsoft.com/office/drawing/2014/main" id="{FAFE1A53-7B97-40B9-A1CD-52A27489C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3589" y="4727299"/>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CustomShape 1"/>
          <p:cNvSpPr/>
          <p:nvPr/>
        </p:nvSpPr>
        <p:spPr>
          <a:xfrm>
            <a:off x="179640" y="404640"/>
            <a:ext cx="8208720" cy="1324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pPr>
            <a:r>
              <a:rPr lang="pl-PL" sz="4500" b="1" strike="noStrike" spc="-1">
                <a:solidFill>
                  <a:srgbClr val="FFFFFF"/>
                </a:solidFill>
                <a:latin typeface="Corbel"/>
              </a:rPr>
              <a:t>CO TO JEST NIKOTYNA I JAKIE MA DZIAŁANIA?</a:t>
            </a:r>
            <a:endParaRPr lang="pl-PL" sz="4500" b="1" strike="noStrike" spc="-1">
              <a:latin typeface="Arial"/>
            </a:endParaRPr>
          </a:p>
        </p:txBody>
      </p:sp>
      <p:sp>
        <p:nvSpPr>
          <p:cNvPr id="219" name="CustomShape 2"/>
          <p:cNvSpPr/>
          <p:nvPr/>
        </p:nvSpPr>
        <p:spPr>
          <a:xfrm>
            <a:off x="323640" y="2133000"/>
            <a:ext cx="8208720" cy="1159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pPr>
            <a:r>
              <a:rPr lang="pl-PL" sz="2600" b="1" strike="noStrike" spc="-1">
                <a:solidFill>
                  <a:srgbClr val="FFFFFF"/>
                </a:solidFill>
                <a:latin typeface="Corbel"/>
              </a:rPr>
              <a:t>Nikotyna</a:t>
            </a:r>
            <a:r>
              <a:rPr lang="pl-PL" sz="2600" b="0" strike="noStrike" spc="-1">
                <a:solidFill>
                  <a:srgbClr val="FFFFFF"/>
                </a:solidFill>
                <a:latin typeface="Corbel"/>
              </a:rPr>
              <a:t> - jest to organiczny związek chemiczny z grupy alkaloidów pirydynowych. Naturalnie występuje w liściach i korzeniach tytoniu szlachetnego</a:t>
            </a:r>
            <a:endParaRPr lang="pl-PL" sz="2600" b="0" strike="noStrike" spc="-1">
              <a:latin typeface="Arial"/>
            </a:endParaRPr>
          </a:p>
        </p:txBody>
      </p:sp>
      <p:sp>
        <p:nvSpPr>
          <p:cNvPr id="220" name="CustomShape 3"/>
          <p:cNvSpPr/>
          <p:nvPr/>
        </p:nvSpPr>
        <p:spPr>
          <a:xfrm>
            <a:off x="323640" y="3861000"/>
            <a:ext cx="8424720" cy="1515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pPr>
            <a:r>
              <a:rPr lang="pl-PL" sz="2600" b="0" strike="noStrike" spc="-1">
                <a:solidFill>
                  <a:srgbClr val="FFFFFF"/>
                </a:solidFill>
                <a:latin typeface="Corbel"/>
              </a:rPr>
              <a:t>Działanie nikotyny z pozoru może wydawać się korzystne, ale droga, którą dostaje się do organizmu (dym papierosowy) oraz jej właściwości uzależniające sprawiają, że jest ona zaliczana do substancji szkodliwych.</a:t>
            </a:r>
            <a:endParaRPr lang="pl-PL" sz="2600" b="0" strike="noStrike" spc="-1">
              <a:latin typeface="Arial"/>
            </a:endParaRPr>
          </a:p>
        </p:txBody>
      </p:sp>
      <p:pic>
        <p:nvPicPr>
          <p:cNvPr id="6146" name="Picture 2" descr="Lantionina – Wikipedia, wolna encyklopedia">
            <a:extLst>
              <a:ext uri="{FF2B5EF4-FFF2-40B4-BE49-F238E27FC236}">
                <a16:creationId xmlns:a16="http://schemas.microsoft.com/office/drawing/2014/main" id="{AEEDDF50-45ED-447C-B494-262C51E8E1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25" y="5479774"/>
            <a:ext cx="3000375" cy="13782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CustomShape 1"/>
          <p:cNvSpPr/>
          <p:nvPr/>
        </p:nvSpPr>
        <p:spPr>
          <a:xfrm>
            <a:off x="791280" y="1440000"/>
            <a:ext cx="6768720" cy="3927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pPr>
            <a:r>
              <a:rPr lang="pl-PL" sz="2800" b="1" strike="noStrike" spc="-1">
                <a:solidFill>
                  <a:srgbClr val="FFFFFF"/>
                </a:solidFill>
                <a:latin typeface="Corbel"/>
              </a:rPr>
              <a:t>Nikotyna</a:t>
            </a:r>
            <a:r>
              <a:rPr lang="pl-PL" sz="2800" b="0" strike="noStrike" spc="-1">
                <a:solidFill>
                  <a:srgbClr val="FFFFFF"/>
                </a:solidFill>
                <a:latin typeface="Corbel"/>
              </a:rPr>
              <a:t> jest neurotoksyną co oznacza, że w wysokich dawkach upośledza funkcjonowanie układu nerwowego żywych organizmów i prowadzi do śmierci. Z tego powodu nikotyna często stanowi składnik toksycznych środków owadobójczych używanych w rolnictwie. Występuje naturalnie w liściach tytoniu używanych do produkcji papierosów oraz innych wyrobów przeznaczonych do palenia. </a:t>
            </a:r>
            <a:endParaRPr lang="pl-PL" sz="2800" b="0" strike="noStrike" spc="-1">
              <a:latin typeface="Arial"/>
            </a:endParaRPr>
          </a:p>
        </p:txBody>
      </p:sp>
      <p:sp>
        <p:nvSpPr>
          <p:cNvPr id="222" name="TextShape 2"/>
          <p:cNvSpPr txBox="1"/>
          <p:nvPr/>
        </p:nvSpPr>
        <p:spPr>
          <a:xfrm>
            <a:off x="532720" y="266400"/>
            <a:ext cx="6300000" cy="1224360"/>
          </a:xfrm>
          <a:prstGeom prst="rect">
            <a:avLst/>
          </a:prstGeom>
          <a:noFill/>
          <a:ln w="0">
            <a:noFill/>
          </a:ln>
        </p:spPr>
        <p:txBody>
          <a:bodyPr lIns="90000" tIns="45000" rIns="90000" bIns="45000">
            <a:noAutofit/>
          </a:bodyPr>
          <a:lstStyle/>
          <a:p>
            <a:r>
              <a:rPr lang="pl-PL" sz="4400" b="1" strike="noStrike" spc="-1" dirty="0">
                <a:solidFill>
                  <a:schemeClr val="bg1"/>
                </a:solidFill>
                <a:latin typeface="Arial"/>
              </a:rPr>
              <a:t>Dokładniej o nikotynie</a:t>
            </a:r>
          </a:p>
        </p:txBody>
      </p:sp>
      <p:pic>
        <p:nvPicPr>
          <p:cNvPr id="7170" name="Picture 2" descr="Czy nikotyna zapobiega zarażeniu koronawirusem? Obiecujące badania we  Francji | Życie w Niemczech. Społeczeństwo, lifestyle, ciekawostki | DW |  23.04.2020">
            <a:extLst>
              <a:ext uri="{FF2B5EF4-FFF2-40B4-BE49-F238E27FC236}">
                <a16:creationId xmlns:a16="http://schemas.microsoft.com/office/drawing/2014/main" id="{815944E8-5533-4165-A448-1FD9AE4626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6893" y="5046980"/>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tf02804846_win32</Template>
  <TotalTime>146</TotalTime>
  <Words>645</Words>
  <Application>Microsoft Office PowerPoint</Application>
  <PresentationFormat>Pokaz na ekranie (4:3)</PresentationFormat>
  <Paragraphs>50</Paragraphs>
  <Slides>14</Slides>
  <Notes>0</Notes>
  <HiddenSlides>0</HiddenSlides>
  <MMClips>0</MMClips>
  <ScaleCrop>false</ScaleCrop>
  <HeadingPairs>
    <vt:vector size="6" baseType="variant">
      <vt:variant>
        <vt:lpstr>Używane czcionki</vt:lpstr>
      </vt:variant>
      <vt:variant>
        <vt:i4>6</vt:i4>
      </vt:variant>
      <vt:variant>
        <vt:lpstr>Motyw</vt:lpstr>
      </vt:variant>
      <vt:variant>
        <vt:i4>2</vt:i4>
      </vt:variant>
      <vt:variant>
        <vt:lpstr>Tytuły slajdów</vt:lpstr>
      </vt:variant>
      <vt:variant>
        <vt:i4>14</vt:i4>
      </vt:variant>
    </vt:vector>
  </HeadingPairs>
  <TitlesOfParts>
    <vt:vector size="22" baseType="lpstr">
      <vt:lpstr>Arial</vt:lpstr>
      <vt:lpstr>Consolas</vt:lpstr>
      <vt:lpstr>Corbel</vt:lpstr>
      <vt:lpstr>Symbol</vt:lpstr>
      <vt:lpstr>Times New Roman</vt:lpstr>
      <vt:lpstr>Wingdings</vt:lpstr>
      <vt:lpstr>Office Theme</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UŻYWKI-ALKOHOL I PAPIEROSY</dc:title>
  <dc:subject/>
  <dc:creator>HP</dc:creator>
  <dc:description/>
  <cp:lastModifiedBy>9532</cp:lastModifiedBy>
  <cp:revision>17</cp:revision>
  <dcterms:created xsi:type="dcterms:W3CDTF">2020-10-21T19:58:05Z</dcterms:created>
  <dcterms:modified xsi:type="dcterms:W3CDTF">2020-11-24T14:19:53Z</dcterms:modified>
  <dc:language>pl-PL</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Pokaz na ekranie (4:3)</vt:lpwstr>
  </property>
  <property fmtid="{D5CDD505-2E9C-101B-9397-08002B2CF9AE}" pid="9" name="ScaleCrop">
    <vt:bool>false</vt:bool>
  </property>
  <property fmtid="{D5CDD505-2E9C-101B-9397-08002B2CF9AE}" pid="10" name="ShareDoc">
    <vt:bool>false</vt:bool>
  </property>
  <property fmtid="{D5CDD505-2E9C-101B-9397-08002B2CF9AE}" pid="11" name="Slides">
    <vt:i4>20</vt:i4>
  </property>
</Properties>
</file>